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2"/>
  </p:handoutMasterIdLst>
  <p:sldIdLst>
    <p:sldId id="260" r:id="rId5"/>
    <p:sldId id="365" r:id="rId6"/>
    <p:sldId id="379" r:id="rId7"/>
    <p:sldId id="375" r:id="rId8"/>
    <p:sldId id="376" r:id="rId9"/>
    <p:sldId id="377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1" userDrawn="1">
          <p15:clr>
            <a:srgbClr val="A4A3A4"/>
          </p15:clr>
        </p15:guide>
        <p15:guide id="2" pos="4640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20"/>
    <a:srgbClr val="253746"/>
    <a:srgbClr val="C6D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EC06F-B31D-AF4B-A57A-2CB26F5006B7}" v="1" dt="2021-05-07T23:37:33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/>
    <p:restoredTop sz="96327"/>
  </p:normalViewPr>
  <p:slideViewPr>
    <p:cSldViewPr snapToGrid="0" snapToObjects="1" showGuides="1">
      <p:cViewPr varScale="1">
        <p:scale>
          <a:sx n="115" d="100"/>
          <a:sy n="115" d="100"/>
        </p:scale>
        <p:origin x="114" y="330"/>
      </p:cViewPr>
      <p:guideLst>
        <p:guide orient="horz" pos="3851"/>
        <p:guide pos="464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91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DECB54-2D1F-7B4C-8961-CEB579B5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E6533-7EE4-4742-A287-F5BE21208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886FA-1DC6-6440-BEDB-62A2C56A16AE}" type="datetimeFigureOut"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5A659-123D-D74D-92BB-FB286FF3B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B0D16-21A6-A44D-8E68-554619B32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2BF3-15BA-954D-B594-FB117048AB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8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AD7E08-81EA-C24A-A68E-8AE08BCFF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2A6AB7-B30A-BC4B-AD2E-3FFB030610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243" y="2585878"/>
            <a:ext cx="8545513" cy="1864202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</a:t>
            </a:r>
            <a:br>
              <a:rPr lang="en-US"/>
            </a:br>
            <a:r>
              <a:rPr lang="en-US"/>
              <a:t>Title With Two Lines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FC7FE6-E048-A44B-A6BF-69AA01C3F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65080" y="6228080"/>
            <a:ext cx="1600200" cy="3048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300" b="1" i="0">
                <a:solidFill>
                  <a:srgbClr val="233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Month and year</a:t>
            </a:r>
          </a:p>
        </p:txBody>
      </p:sp>
    </p:spTree>
    <p:extLst>
      <p:ext uri="{BB962C8B-B14F-4D97-AF65-F5344CB8AC3E}">
        <p14:creationId xmlns:p14="http://schemas.microsoft.com/office/powerpoint/2010/main" val="42741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Editable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C7B2D-AF1D-1446-8779-4AF866FCA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Holder 7">
            <a:extLst>
              <a:ext uri="{FF2B5EF4-FFF2-40B4-BE49-F238E27FC236}">
                <a16:creationId xmlns:a16="http://schemas.microsoft.com/office/drawing/2014/main" id="{8E3DE461-E9DF-7640-93DF-427ABFA9938B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Holder 7">
            <a:extLst>
              <a:ext uri="{FF2B5EF4-FFF2-40B4-BE49-F238E27FC236}">
                <a16:creationId xmlns:a16="http://schemas.microsoft.com/office/drawing/2014/main" id="{DEE62F76-BCCA-6C4D-805E-F4D9759D10E2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>
                <a:solidFill>
                  <a:schemeClr val="bg1"/>
                </a:solidFill>
              </a:rPr>
              <a:t>PROPERTY OF MD7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42127F-CE1D-4045-BE84-F5860DC54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4401" cy="10972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1926C1-E8FC-9946-819C-541AAFA9B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074" y="1082744"/>
            <a:ext cx="7683639" cy="2346256"/>
          </a:xfrm>
          <a:prstGeom prst="rect">
            <a:avLst/>
          </a:prstGeom>
        </p:spPr>
        <p:txBody>
          <a:bodyPr/>
          <a:lstStyle>
            <a:lvl1pPr marL="0"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Section break set in 62pt Arial Bold</a:t>
            </a:r>
          </a:p>
        </p:txBody>
      </p:sp>
    </p:spTree>
    <p:extLst>
      <p:ext uri="{BB962C8B-B14F-4D97-AF65-F5344CB8AC3E}">
        <p14:creationId xmlns:p14="http://schemas.microsoft.com/office/powerpoint/2010/main" val="236514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 &amp;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704D688-301B-8046-B9A9-5BD4C517E5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520" y="1015566"/>
            <a:ext cx="5237480" cy="3429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Big statement in 40pt Arial Bold</a:t>
            </a:r>
          </a:p>
        </p:txBody>
      </p:sp>
    </p:spTree>
    <p:extLst>
      <p:ext uri="{BB962C8B-B14F-4D97-AF65-F5344CB8AC3E}">
        <p14:creationId xmlns:p14="http://schemas.microsoft.com/office/powerpoint/2010/main" val="288412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F9B4D050-D0E6-0543-9567-A6C1B541FC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726" y="1074738"/>
            <a:ext cx="7975224" cy="934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with multiple lines </a:t>
            </a:r>
            <a:br>
              <a:rPr lang="en-US" dirty="0"/>
            </a:br>
            <a:r>
              <a:rPr lang="en-US" dirty="0"/>
              <a:t>set in 30pt Arial Bold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7049ABC1-BC15-954D-B6F0-FE8C46BC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726" y="617814"/>
            <a:ext cx="4114800" cy="3081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set in 16pt Arial Bold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629AED2-20E9-8747-93A9-6681EFF19C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8886" y="3836751"/>
            <a:ext cx="3662362" cy="5334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Text set in 16pt Arial Bold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905552A1-C362-4F42-98FC-1A86E4F335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8886" y="4983944"/>
            <a:ext cx="3662362" cy="5334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Text set in 16pt Arial Bold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80D17CC9-3757-4A4E-82E3-C62AF8CC37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886" y="2739585"/>
            <a:ext cx="3662362" cy="5334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Text set in 16pt Arial Bold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C903100E-3F05-DC41-93D5-0D88D7002E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79125" y="3829303"/>
            <a:ext cx="3662362" cy="5334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Text set in 16pt Arial Bold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951A6ECF-E6B0-D74A-88D1-5764D3E4A3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79125" y="4976496"/>
            <a:ext cx="3662362" cy="5334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Text set in 16pt Arial Bold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87BE48BF-1D9D-2B4A-9F09-4970A7A646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79125" y="2732137"/>
            <a:ext cx="3662362" cy="5334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Text set in 16pt Arial Bold</a:t>
            </a:r>
          </a:p>
        </p:txBody>
      </p:sp>
      <p:sp>
        <p:nvSpPr>
          <p:cNvPr id="45" name="Holder 7">
            <a:extLst>
              <a:ext uri="{FF2B5EF4-FFF2-40B4-BE49-F238E27FC236}">
                <a16:creationId xmlns:a16="http://schemas.microsoft.com/office/drawing/2014/main" id="{AACA7FEA-F4A8-4148-93E2-1A3F3C7BD6C1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14CE2B1E-6DD4-7F45-8588-08C8DCF5D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47" name="Holder 7">
            <a:extLst>
              <a:ext uri="{FF2B5EF4-FFF2-40B4-BE49-F238E27FC236}">
                <a16:creationId xmlns:a16="http://schemas.microsoft.com/office/drawing/2014/main" id="{81595861-23E7-EF4E-9C64-0955C9ED28B4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1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ultiple Lines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896F7F-40B6-F349-8CE5-FC6C502D7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6" cy="1604598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multiple </a:t>
            </a:r>
            <a:br>
              <a:rPr lang="en-US" dirty="0"/>
            </a:br>
            <a:r>
              <a:rPr lang="en-US" dirty="0"/>
              <a:t>lines set in 30pt </a:t>
            </a:r>
            <a:br>
              <a:rPr lang="en-US" dirty="0"/>
            </a:br>
            <a:r>
              <a:rPr lang="en-US" dirty="0"/>
              <a:t>Arial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150CC-47F8-1846-8C6D-039A6B6F44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0" y="2400836"/>
            <a:ext cx="9823636" cy="37256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9880612-6B79-A04D-B8D4-64F0E5809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6" name="Holder 7">
            <a:extLst>
              <a:ext uri="{FF2B5EF4-FFF2-40B4-BE49-F238E27FC236}">
                <a16:creationId xmlns:a16="http://schemas.microsoft.com/office/drawing/2014/main" id="{98F821DB-88E5-084E-80BE-944D07544339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C84BB809-7887-9949-A95E-A2F6C47C22FC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ultiple Lines and Custo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896F7F-40B6-F349-8CE5-FC6C502D7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6" cy="1604598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multiple </a:t>
            </a:r>
            <a:br>
              <a:rPr lang="en-US" dirty="0"/>
            </a:br>
            <a:r>
              <a:rPr lang="en-US" dirty="0"/>
              <a:t>lines set in 30pt </a:t>
            </a:r>
            <a:br>
              <a:rPr lang="en-US" dirty="0"/>
            </a:br>
            <a:r>
              <a:rPr lang="en-US" dirty="0"/>
              <a:t>Arial Bold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9880612-6B79-A04D-B8D4-64F0E5809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6" name="Holder 7">
            <a:extLst>
              <a:ext uri="{FF2B5EF4-FFF2-40B4-BE49-F238E27FC236}">
                <a16:creationId xmlns:a16="http://schemas.microsoft.com/office/drawing/2014/main" id="{98F821DB-88E5-084E-80BE-944D07544339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C84BB809-7887-9949-A95E-A2F6C47C22FC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576EFCA-B1A1-054F-93EB-FB2398C01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550" y="2399865"/>
            <a:ext cx="9823448" cy="37256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Tx/>
              <a:buBlip>
                <a:blip r:embed="rId3"/>
              </a:buBlip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5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ultiple Lines and Standar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896F7F-40B6-F349-8CE5-FC6C502D7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6" cy="1604598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multiple </a:t>
            </a:r>
            <a:br>
              <a:rPr lang="en-US" dirty="0"/>
            </a:br>
            <a:r>
              <a:rPr lang="en-US" dirty="0"/>
              <a:t>lines set in 30pt </a:t>
            </a:r>
            <a:br>
              <a:rPr lang="en-US" dirty="0"/>
            </a:br>
            <a:r>
              <a:rPr lang="en-US" dirty="0"/>
              <a:t>Arial Bold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9880612-6B79-A04D-B8D4-64F0E5809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6" name="Holder 7">
            <a:extLst>
              <a:ext uri="{FF2B5EF4-FFF2-40B4-BE49-F238E27FC236}">
                <a16:creationId xmlns:a16="http://schemas.microsoft.com/office/drawing/2014/main" id="{98F821DB-88E5-084E-80BE-944D07544339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C84BB809-7887-9949-A95E-A2F6C47C22FC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576EFCA-B1A1-054F-93EB-FB2398C01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550" y="2399865"/>
            <a:ext cx="9823448" cy="37256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 typeface="Arial" panose="020B0604020202020204" pitchFamily="34" charset="0"/>
              <a:buChar char="•"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DC43B-BFFE-9D4C-A134-D568A2A83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87777-AD72-2B4B-BF70-EBAF942BD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0" y="1375360"/>
            <a:ext cx="9823638" cy="4751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</p:spTree>
    <p:extLst>
      <p:ext uri="{BB962C8B-B14F-4D97-AF65-F5344CB8AC3E}">
        <p14:creationId xmlns:p14="http://schemas.microsoft.com/office/powerpoint/2010/main" val="407366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 &amp; Custo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A68BC22-E9FE-564E-BC68-2A75E5F2A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550" y="1375360"/>
            <a:ext cx="9823448" cy="47501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Tx/>
              <a:buBlip>
                <a:blip r:embed="rId2"/>
              </a:buBlip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FC49BFD-20CF-A242-B104-FBA82633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729667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tandar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A68BC22-E9FE-564E-BC68-2A75E5F2A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550" y="1375360"/>
            <a:ext cx="9823448" cy="47501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 typeface="Arial" panose="020B0604020202020204" pitchFamily="34" charset="0"/>
              <a:buChar char="•"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FC49BFD-20CF-A242-B104-FBA82633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171423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7">
            <a:extLst>
              <a:ext uri="{FF2B5EF4-FFF2-40B4-BE49-F238E27FC236}">
                <a16:creationId xmlns:a16="http://schemas.microsoft.com/office/drawing/2014/main" id="{EF5B8D39-7728-C44B-B49D-7862C8BD7CC8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D1E03FC-4065-264E-B485-717A10BDB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6" name="Holder 7">
            <a:extLst>
              <a:ext uri="{FF2B5EF4-FFF2-40B4-BE49-F238E27FC236}">
                <a16:creationId xmlns:a16="http://schemas.microsoft.com/office/drawing/2014/main" id="{2768D02B-E811-5749-8083-48F4AC68E0D8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BFCD977-6481-B748-BD7B-96FB39872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26712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Three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282A8-D58B-0740-BF67-B76F4AE8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2A6AB7-B30A-BC4B-AD2E-3FFB030610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243" y="1947423"/>
            <a:ext cx="8545513" cy="2587371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</a:t>
            </a:r>
            <a:br>
              <a:rPr lang="en-US"/>
            </a:br>
            <a:r>
              <a:rPr lang="en-US"/>
              <a:t>Title With 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FC7FE6-E048-A44B-A6BF-69AA01C3F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65080" y="6228080"/>
            <a:ext cx="1600200" cy="3048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300" b="1" i="0">
                <a:solidFill>
                  <a:srgbClr val="233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Month and year</a:t>
            </a:r>
          </a:p>
        </p:txBody>
      </p:sp>
    </p:spTree>
    <p:extLst>
      <p:ext uri="{BB962C8B-B14F-4D97-AF65-F5344CB8AC3E}">
        <p14:creationId xmlns:p14="http://schemas.microsoft.com/office/powerpoint/2010/main" val="562161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17DF8A08-19D0-5E45-A9D3-E0A1B1EE5A9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44550" y="1503363"/>
            <a:ext cx="9823450" cy="4623115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Holder 7">
            <a:extLst>
              <a:ext uri="{FF2B5EF4-FFF2-40B4-BE49-F238E27FC236}">
                <a16:creationId xmlns:a16="http://schemas.microsoft.com/office/drawing/2014/main" id="{0A21E65A-2928-F04A-9387-B8C57E1EFFD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4FC07A7-B6AD-E24B-9D51-9A7F49CC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977D314B-9EF7-9A44-9BB3-55FB39FBC134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DE02A5B-2B81-5940-B355-8CBD5C0F7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248043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1EEE4F01-F23E-D04A-8223-F38E4C4A65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44550" y="2651759"/>
            <a:ext cx="9823450" cy="3474721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CB95132-2A3F-DC4B-8F21-88BA75724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0" y="1368932"/>
            <a:ext cx="9824187" cy="937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sp>
        <p:nvSpPr>
          <p:cNvPr id="6" name="Holder 7">
            <a:extLst>
              <a:ext uri="{FF2B5EF4-FFF2-40B4-BE49-F238E27FC236}">
                <a16:creationId xmlns:a16="http://schemas.microsoft.com/office/drawing/2014/main" id="{79889F4F-B9BC-644A-9331-DD48DD638539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28365E1-852C-DB4E-B87E-03D58EC91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8" name="Holder 7">
            <a:extLst>
              <a:ext uri="{FF2B5EF4-FFF2-40B4-BE49-F238E27FC236}">
                <a16:creationId xmlns:a16="http://schemas.microsoft.com/office/drawing/2014/main" id="{C74C1601-ABDE-464A-83CE-8B1D645D0E3D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CE81924-0982-3145-AD3A-D684ECDD9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908800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ody Copy &amp;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216E5-0F9B-DC4F-9E20-EC769211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C10D5E46-088A-4C48-BA9B-C50EABCF7B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E3FA71A3-9DD2-3547-A41E-39D6115E369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B52E5-F63D-CA47-BE7D-C3CFD3783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360" y="1375359"/>
            <a:ext cx="4956672" cy="47511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9520DD9-94F3-D74A-80CC-50B712ADA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4956672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582930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Bullets &amp;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216E5-0F9B-DC4F-9E20-EC769211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C10D5E46-088A-4C48-BA9B-C50EABCF7B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E3FA71A3-9DD2-3547-A41E-39D6115E369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9520DD9-94F3-D74A-80CC-50B712ADA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4956672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E9857F-5A21-EF4B-BD0B-158882AE2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550" y="1375359"/>
            <a:ext cx="4956482" cy="47501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Tx/>
              <a:buBlip>
                <a:blip r:embed="rId3"/>
              </a:buBlip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8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tandard Bullets &amp;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216E5-0F9B-DC4F-9E20-EC769211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C10D5E46-088A-4C48-BA9B-C50EABCF7B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E3FA71A3-9DD2-3547-A41E-39D6115E369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9520DD9-94F3-D74A-80CC-50B712ADA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4956672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E9857F-5A21-EF4B-BD0B-158882AE2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550" y="1375359"/>
            <a:ext cx="4956482" cy="47501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 typeface="Arial" panose="020B0604020202020204" pitchFamily="34" charset="0"/>
              <a:buChar char="•"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928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 With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216E5-0F9B-DC4F-9E20-EC769211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C10D5E46-088A-4C48-BA9B-C50EABCF7B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E3FA71A3-9DD2-3547-A41E-39D6115E369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C5C6996-FA35-2044-B9D5-6472F2A42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60" y="1901258"/>
            <a:ext cx="4956672" cy="42252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marR="0" indent="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725" marR="0" indent="900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Body text set in 13pt Arial Regular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EECAFB6-1940-E64E-B1E2-6039FD36D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1"/>
            <a:ext cx="4956672" cy="1104037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two lines </a:t>
            </a:r>
            <a:br>
              <a:rPr lang="en-US" dirty="0"/>
            </a:br>
            <a:r>
              <a:rPr lang="en-US" dirty="0"/>
              <a:t>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3032216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 With Custom Bullets &amp; 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216E5-0F9B-DC4F-9E20-EC769211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C10D5E46-088A-4C48-BA9B-C50EABCF7B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E3FA71A3-9DD2-3547-A41E-39D6115E369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7B24D0A-14D1-3B41-8F9C-5EBFA81BD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1"/>
            <a:ext cx="4956672" cy="1104037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two lines </a:t>
            </a:r>
            <a:br>
              <a:rPr lang="en-US" dirty="0"/>
            </a:br>
            <a:r>
              <a:rPr lang="en-US" dirty="0"/>
              <a:t>set in 30pt Arial Bold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9EEE11-24DC-9F44-89F0-7AA9CAA26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550" y="1900273"/>
            <a:ext cx="4956482" cy="42252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Tx/>
              <a:buBlip>
                <a:blip r:embed="rId3"/>
              </a:buBlip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22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 With Standard Bullets &amp; 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216E5-0F9B-DC4F-9E20-EC769211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C10D5E46-088A-4C48-BA9B-C50EABCF7B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E3FA71A3-9DD2-3547-A41E-39D6115E369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7B24D0A-14D1-3B41-8F9C-5EBFA81BD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1"/>
            <a:ext cx="4956672" cy="1104037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two lines </a:t>
            </a:r>
            <a:br>
              <a:rPr lang="en-US" dirty="0"/>
            </a:br>
            <a:r>
              <a:rPr lang="en-US" dirty="0"/>
              <a:t>set in 30pt Arial Bold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9EEE11-24DC-9F44-89F0-7AA9CAA26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550" y="1900273"/>
            <a:ext cx="4956482" cy="42252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FF6720"/>
              </a:buClr>
              <a:buSzPct val="85000"/>
              <a:buFont typeface="Arial" panose="020B0604020202020204" pitchFamily="34" charset="0"/>
              <a:buChar char="•"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720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text set in 13pt Arial Regular</a:t>
            </a:r>
          </a:p>
          <a:p>
            <a:pPr lvl="1"/>
            <a:r>
              <a:rPr lang="en-US" dirty="0"/>
              <a:t>Bullet text set in 11pt Arial Regular</a:t>
            </a:r>
          </a:p>
          <a:p>
            <a:pPr lvl="2"/>
            <a:r>
              <a:rPr lang="en-US" dirty="0"/>
              <a:t>Bullet text set in 11pt Arial Regular</a:t>
            </a:r>
          </a:p>
          <a:p>
            <a:pPr lvl="3"/>
            <a:r>
              <a:rPr lang="en-US" dirty="0"/>
              <a:t>Bullet text set in 11pt Arial Regular</a:t>
            </a:r>
          </a:p>
          <a:p>
            <a:pPr lvl="4"/>
            <a:r>
              <a:rPr lang="en-US" dirty="0"/>
              <a:t>Bullet text set in 11pt Arial Regular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600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ad, Small Box, Callout Tex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14B568-A0CC-674C-953F-F6084097D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361" y="5241519"/>
            <a:ext cx="5054994" cy="8925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Callout text set at 17pt Arial Bold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C1D311-6818-2744-AE60-60DDE83BF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869" y="945669"/>
            <a:ext cx="3662764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text set at 17pt Arial Bold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3DEE7F-C76D-2042-8B63-37045917C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1" y="1091978"/>
            <a:ext cx="5054994" cy="1326718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at 30pt Arial Bold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EF9D9B7-0A73-E84B-9AE2-17FC1340E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1" y="2616239"/>
            <a:ext cx="5054994" cy="24375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copy set at 12pt Arial Regular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F4226C-F025-FF46-B3B6-42D2999F1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361" y="609600"/>
            <a:ext cx="5054994" cy="294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3000"/>
              </a:lnSpc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set at 17pt Arial Bold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5165C17-B6D2-FA4A-8E55-E2BD7279C4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1869" y="3062923"/>
            <a:ext cx="3661812" cy="3660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850" b="1" i="0" kern="1200" spc="120" baseline="0" dirty="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CALLOUT TEXT SET AT 8.5 ARIAL BOLD, ALL CAPS WITH SPACING SET AT 1.2PTS</a:t>
            </a: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72DDBCFC-5AE1-0E41-9C93-64D5AB23D538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A518126-8C18-4E4D-A27E-CD6EAFB46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12" name="Holder 7">
            <a:extLst>
              <a:ext uri="{FF2B5EF4-FFF2-40B4-BE49-F238E27FC236}">
                <a16:creationId xmlns:a16="http://schemas.microsoft.com/office/drawing/2014/main" id="{33CBBC6A-8FAD-3C47-9923-6B41C9C1EA65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1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ad, Large Box, Callou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14B568-A0CC-674C-953F-F6084097D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361" y="5241519"/>
            <a:ext cx="5054994" cy="8925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Callout text set at 17pt Arial Bold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C1D311-6818-2744-AE60-60DDE83BF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1869" y="945668"/>
            <a:ext cx="3662764" cy="2938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Callout text set at 17pt Arial Bold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EF9D9B7-0A73-E84B-9AE2-17FC1340E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1" y="2616239"/>
            <a:ext cx="5054994" cy="24375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copy set at 12pt Arial Regular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5165C17-B6D2-FA4A-8E55-E2BD7279C4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1869" y="3999958"/>
            <a:ext cx="3661812" cy="3660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850" b="1" i="0" kern="1200" spc="120" baseline="0" dirty="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CALLOUT TEXT SET AT 8.5 ARIAL BOLD, ALL CAPS WITH SPACING SET AT 1.2PTSz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66F8C3B4-59F9-7F42-A596-E8BFD40F3F04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4C148FC-3671-7541-814E-330BD854F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11" name="Holder 7">
            <a:extLst>
              <a:ext uri="{FF2B5EF4-FFF2-40B4-BE49-F238E27FC236}">
                <a16:creationId xmlns:a16="http://schemas.microsoft.com/office/drawing/2014/main" id="{A0D2A470-403B-D441-8F02-9FF3C259A1AB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D628343-28E8-4F42-A82B-17633F7D8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1" y="1091978"/>
            <a:ext cx="5054994" cy="1326718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at 30pt Arial Bold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218941-30E1-F044-8CCD-0D9EE742DE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361" y="609600"/>
            <a:ext cx="5054994" cy="294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3000"/>
              </a:lnSpc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set at 17pt Arial Bold</a:t>
            </a:r>
          </a:p>
        </p:txBody>
      </p:sp>
    </p:spTree>
    <p:extLst>
      <p:ext uri="{BB962C8B-B14F-4D97-AF65-F5344CB8AC3E}">
        <p14:creationId xmlns:p14="http://schemas.microsoft.com/office/powerpoint/2010/main" val="24806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and Tex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33D19-B53D-CF4E-A1A1-EC56E931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489" y="1034712"/>
            <a:ext cx="5138870" cy="3128078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multiple </a:t>
            </a:r>
            <a:br>
              <a:rPr lang="en-US" dirty="0"/>
            </a:br>
            <a:r>
              <a:rPr lang="en-US" dirty="0"/>
              <a:t>lines set in 34pt </a:t>
            </a:r>
            <a:br>
              <a:rPr lang="en-US" dirty="0"/>
            </a:br>
            <a:r>
              <a:rPr lang="en-US" dirty="0"/>
              <a:t>Arial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72155-CAC6-AF48-9433-0949A7816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489" y="4496845"/>
            <a:ext cx="5138869" cy="1425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D4FB485-E5F6-B74F-9245-DBD5AC9580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6" name="Holder 7">
            <a:extLst>
              <a:ext uri="{FF2B5EF4-FFF2-40B4-BE49-F238E27FC236}">
                <a16:creationId xmlns:a16="http://schemas.microsoft.com/office/drawing/2014/main" id="{C691093B-B3F2-7940-9302-B88B71EC6592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36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ad, Small Box, Callou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14B568-A0CC-674C-953F-F6084097D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361" y="5241519"/>
            <a:ext cx="5054994" cy="8925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Callout text set at 17pt Arial Bold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EF9D9B7-0A73-E84B-9AE2-17FC1340E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1" y="2616239"/>
            <a:ext cx="5054994" cy="24375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copy set at 12pt Arial Regular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29939C-9A8A-EA47-9CED-20BFE181F1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32185" y="941832"/>
            <a:ext cx="3661811" cy="1363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3" name="Holder 7">
            <a:extLst>
              <a:ext uri="{FF2B5EF4-FFF2-40B4-BE49-F238E27FC236}">
                <a16:creationId xmlns:a16="http://schemas.microsoft.com/office/drawing/2014/main" id="{4D301CD9-54AE-CA4E-BA00-60BFD51BE5ED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C0F1694-FFA7-CB45-B628-D14BAD258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15" name="Holder 7">
            <a:extLst>
              <a:ext uri="{FF2B5EF4-FFF2-40B4-BE49-F238E27FC236}">
                <a16:creationId xmlns:a16="http://schemas.microsoft.com/office/drawing/2014/main" id="{C3FC8898-F407-3B45-BFBF-2039E5436FD4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6A3860-7D7D-D544-A219-F44BB0B431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32185" y="2413600"/>
            <a:ext cx="3672448" cy="14701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9000"/>
              </a:lnSpc>
              <a:buNone/>
              <a:defRPr sz="21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7A8D77A-3EF2-8943-883C-19B42869D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1" y="1091978"/>
            <a:ext cx="5054994" cy="1326718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at 30pt Arial Bold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73E42C2-DE18-9D44-B9CB-CA7F1A45B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361" y="609600"/>
            <a:ext cx="5054994" cy="2946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3000"/>
              </a:lnSpc>
              <a:buNone/>
              <a:defRPr sz="17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set at 17pt Arial Bold</a:t>
            </a:r>
          </a:p>
        </p:txBody>
      </p:sp>
    </p:spTree>
    <p:extLst>
      <p:ext uri="{BB962C8B-B14F-4D97-AF65-F5344CB8AC3E}">
        <p14:creationId xmlns:p14="http://schemas.microsoft.com/office/powerpoint/2010/main" val="3768637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1">
            <a:extLst>
              <a:ext uri="{FF2B5EF4-FFF2-40B4-BE49-F238E27FC236}">
                <a16:creationId xmlns:a16="http://schemas.microsoft.com/office/drawing/2014/main" id="{2AB4ACD6-7547-594E-891A-4C5610E6B7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7668" y="673043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6" name="Text Placeholder 46">
            <a:extLst>
              <a:ext uri="{FF2B5EF4-FFF2-40B4-BE49-F238E27FC236}">
                <a16:creationId xmlns:a16="http://schemas.microsoft.com/office/drawing/2014/main" id="{CE2105F6-0C71-C44C-BE87-3486ABA5FF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7827" y="675712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Text Placeholder 51">
            <a:extLst>
              <a:ext uri="{FF2B5EF4-FFF2-40B4-BE49-F238E27FC236}">
                <a16:creationId xmlns:a16="http://schemas.microsoft.com/office/drawing/2014/main" id="{2857462C-BB68-1E4B-AEE3-38C4F45035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7668" y="1220632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330896CE-5CAA-DC49-8BA9-FFF927A8B8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7827" y="1223301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51">
            <a:extLst>
              <a:ext uri="{FF2B5EF4-FFF2-40B4-BE49-F238E27FC236}">
                <a16:creationId xmlns:a16="http://schemas.microsoft.com/office/drawing/2014/main" id="{E6514874-B97D-D247-902E-5F107EB646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87668" y="1767463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A3AF7522-2BA3-114A-8DD3-23BA45CBD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7827" y="1770132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1" name="Text Placeholder 51">
            <a:extLst>
              <a:ext uri="{FF2B5EF4-FFF2-40B4-BE49-F238E27FC236}">
                <a16:creationId xmlns:a16="http://schemas.microsoft.com/office/drawing/2014/main" id="{82FB4C3A-008F-1547-A9F7-2CF04B6FF5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87668" y="2323144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772E49AE-819D-5A4B-B399-64080797D2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7827" y="2325813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4D5A01EB-D74A-C94A-95B4-2FB0DAB4CB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7668" y="2872363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ED56F25A-DA08-604D-ACDD-51C29D8EF9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7827" y="2875032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5" name="Text Placeholder 51">
            <a:extLst>
              <a:ext uri="{FF2B5EF4-FFF2-40B4-BE49-F238E27FC236}">
                <a16:creationId xmlns:a16="http://schemas.microsoft.com/office/drawing/2014/main" id="{0E4ABFBF-E9F3-214A-8020-E0BCB42251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87668" y="3429000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6D783AD4-E2AF-984E-B9B6-73F7F494BA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97827" y="3431669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FD7FA1CB-F64E-EC48-91DA-7277006032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87668" y="3974764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ACB2C135-34A2-F54D-A142-431B17FB73A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7827" y="3977433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19" name="Text Placeholder 51">
            <a:extLst>
              <a:ext uri="{FF2B5EF4-FFF2-40B4-BE49-F238E27FC236}">
                <a16:creationId xmlns:a16="http://schemas.microsoft.com/office/drawing/2014/main" id="{87744C84-BE9F-F544-B7D7-4634F325C9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87668" y="4536542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A4A0F709-3F20-7844-A466-A64E628141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97827" y="4539211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ext Placeholder 51">
            <a:extLst>
              <a:ext uri="{FF2B5EF4-FFF2-40B4-BE49-F238E27FC236}">
                <a16:creationId xmlns:a16="http://schemas.microsoft.com/office/drawing/2014/main" id="{8C4287AE-2A7D-0B45-98AB-60459B7D4FD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87668" y="5090537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2" name="Text Placeholder 46">
            <a:extLst>
              <a:ext uri="{FF2B5EF4-FFF2-40B4-BE49-F238E27FC236}">
                <a16:creationId xmlns:a16="http://schemas.microsoft.com/office/drawing/2014/main" id="{C82A14E8-CB7C-6A4C-888D-D703872207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97827" y="5093206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23" name="Text Placeholder 51">
            <a:extLst>
              <a:ext uri="{FF2B5EF4-FFF2-40B4-BE49-F238E27FC236}">
                <a16:creationId xmlns:a16="http://schemas.microsoft.com/office/drawing/2014/main" id="{249C85E3-4752-204A-8813-8BF0353C6B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87668" y="5629542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4" name="Text Placeholder 46">
            <a:extLst>
              <a:ext uri="{FF2B5EF4-FFF2-40B4-BE49-F238E27FC236}">
                <a16:creationId xmlns:a16="http://schemas.microsoft.com/office/drawing/2014/main" id="{30CDDC81-96FB-234D-899F-2018CB7811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97827" y="5632211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5" name="Text Placeholder 51">
            <a:extLst>
              <a:ext uri="{FF2B5EF4-FFF2-40B4-BE49-F238E27FC236}">
                <a16:creationId xmlns:a16="http://schemas.microsoft.com/office/drawing/2014/main" id="{46E3F7E7-EAE0-6347-B990-E9CC280AE92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7668" y="6181459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794197F0-E37A-D641-AC91-28856FD10D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7827" y="6184128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32" name="Holder 7">
            <a:extLst>
              <a:ext uri="{FF2B5EF4-FFF2-40B4-BE49-F238E27FC236}">
                <a16:creationId xmlns:a16="http://schemas.microsoft.com/office/drawing/2014/main" id="{18E657EC-49AC-2F47-BA43-3E803EF118AB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3AE8FE4D-438A-CB4A-B2B7-5BAEF08D0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34" name="Holder 7">
            <a:extLst>
              <a:ext uri="{FF2B5EF4-FFF2-40B4-BE49-F238E27FC236}">
                <a16:creationId xmlns:a16="http://schemas.microsoft.com/office/drawing/2014/main" id="{492D9A83-15F1-CF4C-8286-6C2C90B03E8E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2FE868DB-41B7-234E-8894-7FD0E573E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1"/>
            <a:ext cx="2568691" cy="213568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two lines </a:t>
            </a:r>
            <a:br>
              <a:rPr lang="en-US" dirty="0"/>
            </a:br>
            <a:r>
              <a:rPr lang="en-US" dirty="0"/>
              <a:t>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2399793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teps With We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1">
            <a:extLst>
              <a:ext uri="{FF2B5EF4-FFF2-40B4-BE49-F238E27FC236}">
                <a16:creationId xmlns:a16="http://schemas.microsoft.com/office/drawing/2014/main" id="{2AB4ACD6-7547-594E-891A-4C5610E6B7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7668" y="673043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6" name="Text Placeholder 46">
            <a:extLst>
              <a:ext uri="{FF2B5EF4-FFF2-40B4-BE49-F238E27FC236}">
                <a16:creationId xmlns:a16="http://schemas.microsoft.com/office/drawing/2014/main" id="{CE2105F6-0C71-C44C-BE87-3486ABA5FF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7827" y="675712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Text Placeholder 51">
            <a:extLst>
              <a:ext uri="{FF2B5EF4-FFF2-40B4-BE49-F238E27FC236}">
                <a16:creationId xmlns:a16="http://schemas.microsoft.com/office/drawing/2014/main" id="{2857462C-BB68-1E4B-AEE3-38C4F45035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7668" y="1220632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330896CE-5CAA-DC49-8BA9-FFF927A8B8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7827" y="1223301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51">
            <a:extLst>
              <a:ext uri="{FF2B5EF4-FFF2-40B4-BE49-F238E27FC236}">
                <a16:creationId xmlns:a16="http://schemas.microsoft.com/office/drawing/2014/main" id="{E6514874-B97D-D247-902E-5F107EB646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87668" y="1767463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A3AF7522-2BA3-114A-8DD3-23BA45CBD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7827" y="1770132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1" name="Text Placeholder 51">
            <a:extLst>
              <a:ext uri="{FF2B5EF4-FFF2-40B4-BE49-F238E27FC236}">
                <a16:creationId xmlns:a16="http://schemas.microsoft.com/office/drawing/2014/main" id="{82FB4C3A-008F-1547-A9F7-2CF04B6FF5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87668" y="2323144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772E49AE-819D-5A4B-B399-64080797D2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7827" y="2325813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4D5A01EB-D74A-C94A-95B4-2FB0DAB4CB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7668" y="2872363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ED56F25A-DA08-604D-ACDD-51C29D8EF9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7827" y="2875032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5" name="Text Placeholder 51">
            <a:extLst>
              <a:ext uri="{FF2B5EF4-FFF2-40B4-BE49-F238E27FC236}">
                <a16:creationId xmlns:a16="http://schemas.microsoft.com/office/drawing/2014/main" id="{0E4ABFBF-E9F3-214A-8020-E0BCB42251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87668" y="3429000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6D783AD4-E2AF-984E-B9B6-73F7F494BA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97827" y="3431669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FD7FA1CB-F64E-EC48-91DA-7277006032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87668" y="3974764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ACB2C135-34A2-F54D-A142-431B17FB73A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7827" y="3977433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19" name="Text Placeholder 51">
            <a:extLst>
              <a:ext uri="{FF2B5EF4-FFF2-40B4-BE49-F238E27FC236}">
                <a16:creationId xmlns:a16="http://schemas.microsoft.com/office/drawing/2014/main" id="{87744C84-BE9F-F544-B7D7-4634F325C9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87668" y="4536542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A4A0F709-3F20-7844-A466-A64E628141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97827" y="4539211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ext Placeholder 51">
            <a:extLst>
              <a:ext uri="{FF2B5EF4-FFF2-40B4-BE49-F238E27FC236}">
                <a16:creationId xmlns:a16="http://schemas.microsoft.com/office/drawing/2014/main" id="{8C4287AE-2A7D-0B45-98AB-60459B7D4FD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87668" y="5090537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2" name="Text Placeholder 46">
            <a:extLst>
              <a:ext uri="{FF2B5EF4-FFF2-40B4-BE49-F238E27FC236}">
                <a16:creationId xmlns:a16="http://schemas.microsoft.com/office/drawing/2014/main" id="{C82A14E8-CB7C-6A4C-888D-D703872207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97827" y="5093206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23" name="Text Placeholder 51">
            <a:extLst>
              <a:ext uri="{FF2B5EF4-FFF2-40B4-BE49-F238E27FC236}">
                <a16:creationId xmlns:a16="http://schemas.microsoft.com/office/drawing/2014/main" id="{249C85E3-4752-204A-8813-8BF0353C6B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87668" y="5629542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4" name="Text Placeholder 46">
            <a:extLst>
              <a:ext uri="{FF2B5EF4-FFF2-40B4-BE49-F238E27FC236}">
                <a16:creationId xmlns:a16="http://schemas.microsoft.com/office/drawing/2014/main" id="{30CDDC81-96FB-234D-899F-2018CB7811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97827" y="5632211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5" name="Text Placeholder 51">
            <a:extLst>
              <a:ext uri="{FF2B5EF4-FFF2-40B4-BE49-F238E27FC236}">
                <a16:creationId xmlns:a16="http://schemas.microsoft.com/office/drawing/2014/main" id="{46E3F7E7-EAE0-6347-B990-E9CC280AE92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7668" y="6181459"/>
            <a:ext cx="4975997" cy="23143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Step set in 8pt Arial Bold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794197F0-E37A-D641-AC91-28856FD10D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7827" y="6184128"/>
            <a:ext cx="363869" cy="22876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1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32" name="Holder 7">
            <a:extLst>
              <a:ext uri="{FF2B5EF4-FFF2-40B4-BE49-F238E27FC236}">
                <a16:creationId xmlns:a16="http://schemas.microsoft.com/office/drawing/2014/main" id="{18E657EC-49AC-2F47-BA43-3E803EF118AB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3AE8FE4D-438A-CB4A-B2B7-5BAEF08D0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34" name="Holder 7">
            <a:extLst>
              <a:ext uri="{FF2B5EF4-FFF2-40B4-BE49-F238E27FC236}">
                <a16:creationId xmlns:a16="http://schemas.microsoft.com/office/drawing/2014/main" id="{492D9A83-15F1-CF4C-8286-6C2C90B03E8E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2C9D77C-A019-7C42-8ECF-2F3A6AB51A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63100" y="654676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5CC4E63-5965-E848-8394-17B61DD734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63100" y="1209003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11508BC-F231-764C-BD9F-13516A179E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63099" y="1760931"/>
            <a:ext cx="1910864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9F11A681-863A-A44D-9CD4-64ADE4E243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63100" y="2312859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653A6B6-1CDC-4D4A-9BB0-955BD7C911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563100" y="2862168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A3CCE8C4-63FE-C149-B192-4A9D8C03B95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563100" y="3414096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5CC9854-B888-2C44-9CCD-42F3D86C74E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63100" y="3967244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667753AB-E34A-8747-A844-04CAC051602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563100" y="4519172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FEE4775A-2481-2940-AD44-5A232DD6C05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63100" y="5071100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DD068E4F-C945-7C44-B098-4EBBA4E984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63100" y="5618314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8187CF85-2B70-1E4F-8E5B-EB45E6A2D41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563100" y="6162261"/>
            <a:ext cx="1910862" cy="256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 of weeks set in 9pt Arial Bold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7F368296-6AA0-934A-AA2C-A8B5A5F0E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1"/>
            <a:ext cx="2568691" cy="213568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with two lines </a:t>
            </a:r>
            <a:br>
              <a:rPr lang="en-US" dirty="0"/>
            </a:br>
            <a:r>
              <a:rPr lang="en-US" dirty="0"/>
              <a:t>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150524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2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We Hel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82EC02-3BF2-B048-AEAF-1326390A4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59" y="1371600"/>
            <a:ext cx="9823638" cy="7003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Bold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3216E5-0F9B-DC4F-9E20-EC769211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C10D5E46-088A-4C48-BA9B-C50EABCF7B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0" name="Holder 7">
            <a:extLst>
              <a:ext uri="{FF2B5EF4-FFF2-40B4-BE49-F238E27FC236}">
                <a16:creationId xmlns:a16="http://schemas.microsoft.com/office/drawing/2014/main" id="{E3FA71A3-9DD2-3547-A41E-39D6115E369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2FF3FC5-A3BE-AF49-AAD3-6C63105FF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7641" y="2199777"/>
            <a:ext cx="7270356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9FE15FB-48FD-C044-9B4A-B80C4C583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7641" y="3008687"/>
            <a:ext cx="7270356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0A14B00-1AB5-7348-9E85-5AC358CCF9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641" y="3817597"/>
            <a:ext cx="7270356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46E8FDD-9101-C149-B84C-288EC0752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641" y="4624723"/>
            <a:ext cx="7270356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Regular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F740A73-A116-734B-B3B4-3664647A84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359" y="5458796"/>
            <a:ext cx="9823638" cy="595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13pt Arial Bold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0C4F2F8-B1AE-564E-994E-1AF8E3651A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11" y="2199777"/>
            <a:ext cx="2124983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16pt Arial Bold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F751455-7B05-5D4A-9D16-65EFBDAA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11" y="3008687"/>
            <a:ext cx="2124983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16pt Arial Bold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AD0F611-7078-7F4C-82A7-15A24655F2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511" y="3817597"/>
            <a:ext cx="2124983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16pt Arial Bold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2F10D9A-791F-EE44-B5AE-CD67B2F3FE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511" y="4624723"/>
            <a:ext cx="2124983" cy="6470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16pt Arial Bold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FC6E06C7-BF7B-F747-9674-4C4F4F1B9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248289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with Three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F97DF1-E2A2-0F4D-82A0-B91DFA1BE9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5739" y="1867044"/>
            <a:ext cx="2440757" cy="3123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 set in 12pt Arial Regular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1A0A7C-4FE2-6040-AA01-78512604A5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360" y="5619213"/>
            <a:ext cx="9601675" cy="507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Callout text set at 13pt Arial Bold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838968D-04CD-854B-B865-BD34E4D9D9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4210" y="1867043"/>
            <a:ext cx="2440757" cy="3123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 set in 12pt Arial Regular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B25E99-281A-4647-B922-DFB71FAE21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2682" y="1867042"/>
            <a:ext cx="2440757" cy="3123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 set in 12pt Arial Regular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680FF02-3405-D14D-B528-5CE1314AD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23" name="Holder 7">
            <a:extLst>
              <a:ext uri="{FF2B5EF4-FFF2-40B4-BE49-F238E27FC236}">
                <a16:creationId xmlns:a16="http://schemas.microsoft.com/office/drawing/2014/main" id="{42F1E874-AC81-D44B-94D0-0CFDD76A21C8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24" name="Holder 7">
            <a:extLst>
              <a:ext uri="{FF2B5EF4-FFF2-40B4-BE49-F238E27FC236}">
                <a16:creationId xmlns:a16="http://schemas.microsoft.com/office/drawing/2014/main" id="{B934FC17-F8DE-F542-A2E6-96EDACE9C4C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1D6DF71-9B42-534F-B2BE-9479030F5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4076174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with Three Callout Boxes &amp;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F97DF1-E2A2-0F4D-82A0-B91DFA1BE9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5739" y="2418735"/>
            <a:ext cx="2440757" cy="2572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 set in 12pt Arial Regular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1A0A7C-4FE2-6040-AA01-78512604A5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360" y="5560221"/>
            <a:ext cx="9601675" cy="507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Callout text set at 13pt Arial Bold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838968D-04CD-854B-B865-BD34E4D9D9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4210" y="2418733"/>
            <a:ext cx="2440757" cy="2572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 set in 12pt Arial Regular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B25E99-281A-4647-B922-DFB71FAE21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2682" y="2418733"/>
            <a:ext cx="2440757" cy="2572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 set in 12pt Arial Regular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680FF02-3405-D14D-B528-5CE1314AD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23" name="Holder 7">
            <a:extLst>
              <a:ext uri="{FF2B5EF4-FFF2-40B4-BE49-F238E27FC236}">
                <a16:creationId xmlns:a16="http://schemas.microsoft.com/office/drawing/2014/main" id="{42F1E874-AC81-D44B-94D0-0CFDD76A21C8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24" name="Holder 7">
            <a:extLst>
              <a:ext uri="{FF2B5EF4-FFF2-40B4-BE49-F238E27FC236}">
                <a16:creationId xmlns:a16="http://schemas.microsoft.com/office/drawing/2014/main" id="{B934FC17-F8DE-F542-A2E6-96EDACE9C4C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2625E0-EAB0-4D45-92DC-0137ADDECF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737" y="1838632"/>
            <a:ext cx="2440757" cy="507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5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set in 15pt Arial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5B8CE6-F0D6-C744-80BF-0F94796045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4210" y="1838632"/>
            <a:ext cx="2440757" cy="507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5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set in 15pt Arial Bold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1674DC-39DC-DD4F-9565-8E1847BC29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2681" y="1838632"/>
            <a:ext cx="2440757" cy="507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5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set in 15pt Arial Bold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0835950-F3E8-9D49-9663-F864F8D72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4017967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C5EE56F-E521-DC42-B3B2-319C71512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278" y="2544491"/>
            <a:ext cx="8469729" cy="456193"/>
          </a:xfrm>
          <a:prstGeom prst="rect">
            <a:avLst/>
          </a:prstGeom>
        </p:spPr>
        <p:txBody>
          <a:bodyPr anchor="ctr"/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/>
              <a:t>Text set in 10pt Arial Regular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5C7216B-28CB-6548-9E2A-CFF18ABD3F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1278" y="3539923"/>
            <a:ext cx="8469729" cy="456193"/>
          </a:xfrm>
          <a:prstGeom prst="rect">
            <a:avLst/>
          </a:prstGeom>
        </p:spPr>
        <p:txBody>
          <a:bodyPr anchor="ctr"/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/>
              <a:t>Text set in 10pt Arial Regular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529F188-D59E-A84F-8C4D-D24CAFEE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1278" y="4531013"/>
            <a:ext cx="8469729" cy="456193"/>
          </a:xfrm>
          <a:prstGeom prst="rect">
            <a:avLst/>
          </a:prstGeom>
        </p:spPr>
        <p:txBody>
          <a:bodyPr anchor="ctr"/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/>
              <a:t>Text set in 10pt Arial Regular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B2F2C3C-DAFC-4E41-B7F3-2F6A23DA3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278" y="5525701"/>
            <a:ext cx="8469729" cy="456193"/>
          </a:xfrm>
          <a:prstGeom prst="rect">
            <a:avLst/>
          </a:prstGeom>
        </p:spPr>
        <p:txBody>
          <a:bodyPr anchor="ctr"/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/>
              <a:t>Text set in 10pt Arial Regular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9F9D5C1-C902-8047-B545-8FDBBEABEE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1278" y="1548811"/>
            <a:ext cx="8469729" cy="456193"/>
          </a:xfrm>
          <a:prstGeom prst="rect">
            <a:avLst/>
          </a:prstGeom>
        </p:spPr>
        <p:txBody>
          <a:bodyPr anchor="ctr"/>
          <a:lstStyle>
            <a:lvl1pPr marL="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/>
              <a:t>Text set in 10pt Arial Regular</a:t>
            </a:r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2E48BF52-7285-4243-A0E3-8B1F8385E1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856" y="1492636"/>
            <a:ext cx="205052" cy="578813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5A0B6C2F-3B8F-7A48-ABB2-5BE306C7F1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5856" y="2469163"/>
            <a:ext cx="205052" cy="578813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3362C19E-74CC-5E40-BADD-9ECC5AE568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856" y="3478612"/>
            <a:ext cx="205052" cy="578813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7BA966EC-EEA4-344E-BBB2-CE24C11B57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5856" y="4469702"/>
            <a:ext cx="205052" cy="578813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1062BE64-EE2A-4F44-87A9-07315D095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856" y="5466118"/>
            <a:ext cx="205052" cy="578813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="1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42C2377-98B5-934D-9A79-62B45EF8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17" name="Holder 7">
            <a:extLst>
              <a:ext uri="{FF2B5EF4-FFF2-40B4-BE49-F238E27FC236}">
                <a16:creationId xmlns:a16="http://schemas.microsoft.com/office/drawing/2014/main" id="{AD0C2801-E211-3C4B-B302-C651032183EE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0F394837-152B-FE40-942F-500872C91199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13598F0-6A85-714E-B24F-95D2FB846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41481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00DC47-7F3D-1246-84C7-276775EA6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5" name="Holder 7">
            <a:extLst>
              <a:ext uri="{FF2B5EF4-FFF2-40B4-BE49-F238E27FC236}">
                <a16:creationId xmlns:a16="http://schemas.microsoft.com/office/drawing/2014/main" id="{2D3919D5-46C1-C649-BA12-B453B5A8A6DB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6" name="Holder 7">
            <a:extLst>
              <a:ext uri="{FF2B5EF4-FFF2-40B4-BE49-F238E27FC236}">
                <a16:creationId xmlns:a16="http://schemas.microsoft.com/office/drawing/2014/main" id="{D97D46AF-3EA7-A343-BD32-B980BB1BC47E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DD72683-F257-224F-A975-A50715A02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171" y="2415024"/>
            <a:ext cx="2542959" cy="223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spc="1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IN 13PT 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E20B1FE-0C8F-C941-A694-CB16CA6576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520" y="3079829"/>
            <a:ext cx="5076288" cy="344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22pt Arial Bold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2FC6193-C610-3249-8343-097B7BA435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520" y="3635413"/>
            <a:ext cx="5076288" cy="344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22pt Arial Bold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71EE925-4293-6B4D-88CD-379F9ABFF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520" y="4190998"/>
            <a:ext cx="5076288" cy="344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22pt Arial Bold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A407C2F-7BA7-2E4F-88A5-451A757460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194" y="3079829"/>
            <a:ext cx="5076288" cy="344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22pt Arial Bold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DF5FEA2C-5730-3A40-8CEC-F673A558C7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7194" y="3635413"/>
            <a:ext cx="5076288" cy="344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22pt Arial Bold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E1DB69D-81CF-A846-9E1F-567A3275C4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7194" y="4190998"/>
            <a:ext cx="5076288" cy="344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22pt Arial Bold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1B1D763-5FAB-D24B-AB77-1FDC8072B5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6063" y="2415024"/>
            <a:ext cx="2542959" cy="223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spc="1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IN 13PT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0F4DC91A-28A9-3F49-A3C0-8C132EC5C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931210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880F9D01-4894-7043-934A-CD8D710575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799" y="2275671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DDD615F-3D51-0B43-81B2-C216F8D6B9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7194" y="2275671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3265CF-C9C2-C849-AC06-71C76DA2FF89}"/>
              </a:ext>
            </a:extLst>
          </p:cNvPr>
          <p:cNvCxnSpPr>
            <a:cxnSpLocks/>
          </p:cNvCxnSpPr>
          <p:nvPr userDrawn="1"/>
        </p:nvCxnSpPr>
        <p:spPr>
          <a:xfrm>
            <a:off x="939800" y="2288360"/>
            <a:ext cx="7169208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459FDC-0412-9646-B239-CC40C9FBCDDA}"/>
              </a:ext>
            </a:extLst>
          </p:cNvPr>
          <p:cNvCxnSpPr>
            <a:cxnSpLocks/>
          </p:cNvCxnSpPr>
          <p:nvPr userDrawn="1"/>
        </p:nvCxnSpPr>
        <p:spPr>
          <a:xfrm>
            <a:off x="939800" y="4606042"/>
            <a:ext cx="9131935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AFCF24-CCD2-9749-A9C6-1FCFB0AB24E1}"/>
              </a:ext>
            </a:extLst>
          </p:cNvPr>
          <p:cNvCxnSpPr>
            <a:cxnSpLocks/>
          </p:cNvCxnSpPr>
          <p:nvPr userDrawn="1"/>
        </p:nvCxnSpPr>
        <p:spPr>
          <a:xfrm>
            <a:off x="962343" y="6009471"/>
            <a:ext cx="9131935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CA94FEDC-B544-414F-A054-B2A8726B9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799" y="2680785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3785798-B7E6-8D47-8670-F8F41E2342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7194" y="2680785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D972D8C-EE11-8141-A26A-80124C2352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9799" y="3085898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C99A41B-74EF-F34C-96BB-A75CD14D6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7194" y="3085898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D3ACED2D-C17D-EE46-BB8F-E409BD2233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9799" y="3491013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0325EB3-B356-AD4D-9ABC-D6EE5706FF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7194" y="3491013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6CAC3F-5DC3-124F-8A85-1459AEEC5B59}"/>
              </a:ext>
            </a:extLst>
          </p:cNvPr>
          <p:cNvCxnSpPr>
            <a:cxnSpLocks/>
          </p:cNvCxnSpPr>
          <p:nvPr userDrawn="1"/>
        </p:nvCxnSpPr>
        <p:spPr>
          <a:xfrm>
            <a:off x="939800" y="5821384"/>
            <a:ext cx="9131935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D44476-B5EC-EF45-A972-7A650B432001}"/>
              </a:ext>
            </a:extLst>
          </p:cNvPr>
          <p:cNvCxnSpPr>
            <a:cxnSpLocks/>
          </p:cNvCxnSpPr>
          <p:nvPr userDrawn="1"/>
        </p:nvCxnSpPr>
        <p:spPr>
          <a:xfrm>
            <a:off x="962343" y="7224813"/>
            <a:ext cx="9131935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020131C-D249-1644-8538-98D939ADF9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9799" y="3896127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2D5F3B81-CDB8-5D41-87CF-F1BF04E7DD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7194" y="3896127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E859B931-AEB4-A749-AE14-61AEEEDDC7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9799" y="4301240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F919249A-A802-8141-8967-EB864BD890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7194" y="4301240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C5843CBF-77F4-D349-9A43-F28FD31C23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799" y="4706355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1119EA9-5D9B-3641-B888-A02D362BFE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7194" y="4706355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CE6005-3F12-B447-8108-1A17F8B85933}"/>
              </a:ext>
            </a:extLst>
          </p:cNvPr>
          <p:cNvCxnSpPr>
            <a:cxnSpLocks/>
          </p:cNvCxnSpPr>
          <p:nvPr userDrawn="1"/>
        </p:nvCxnSpPr>
        <p:spPr>
          <a:xfrm>
            <a:off x="939800" y="7036726"/>
            <a:ext cx="9131935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EB1986-A48A-0645-9371-CDBB5481FCCC}"/>
              </a:ext>
            </a:extLst>
          </p:cNvPr>
          <p:cNvCxnSpPr>
            <a:cxnSpLocks/>
          </p:cNvCxnSpPr>
          <p:nvPr userDrawn="1"/>
        </p:nvCxnSpPr>
        <p:spPr>
          <a:xfrm>
            <a:off x="962343" y="8440155"/>
            <a:ext cx="9131935" cy="0"/>
          </a:xfrm>
          <a:prstGeom prst="line">
            <a:avLst/>
          </a:prstGeom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CA48111-86A6-4543-93A1-A601402A83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9799" y="5111469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B8894E61-7835-E545-A50F-92EAD7FB9C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7194" y="5111469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9346FFE2-828E-D147-97E9-8C61CDCEC6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9799" y="5516582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48D930C8-260E-6A49-9C7C-391A988BED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7194" y="5516582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99E2230E-FF04-BC4B-AF69-4D44172006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799" y="5921696"/>
            <a:ext cx="5076287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6522E1A5-2D85-474E-8AD7-62672A56C5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7194" y="5921696"/>
            <a:ext cx="5076288" cy="34419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buNone/>
              <a:defRPr sz="1200" b="1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set in 12pt Arial Bold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226B086F-7D74-6E45-952C-4F59B99C3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7194" y="1606235"/>
            <a:ext cx="2506317" cy="223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spc="1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IN 13PT 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4AF16EB-AA8D-1049-8D37-48A8EF9C0FE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9799" y="1606235"/>
            <a:ext cx="2506317" cy="223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spc="1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IN 13PT </a:t>
            </a: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A97AEB57-75A4-9D44-B1F4-E853998E0F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36" name="Holder 7">
            <a:extLst>
              <a:ext uri="{FF2B5EF4-FFF2-40B4-BE49-F238E27FC236}">
                <a16:creationId xmlns:a16="http://schemas.microsoft.com/office/drawing/2014/main" id="{260AAA6A-E448-F442-8E53-B5F1B1C6B17B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37" name="Holder 7">
            <a:extLst>
              <a:ext uri="{FF2B5EF4-FFF2-40B4-BE49-F238E27FC236}">
                <a16:creationId xmlns:a16="http://schemas.microsoft.com/office/drawing/2014/main" id="{CD0818B3-BBED-2B4E-A103-4C70E11DA2B8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E46E863B-E14C-9C4E-A9B5-9828DD6D3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360" y="618152"/>
            <a:ext cx="9823638" cy="572695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set in 30pt Arial Bold</a:t>
            </a:r>
          </a:p>
        </p:txBody>
      </p:sp>
    </p:spTree>
    <p:extLst>
      <p:ext uri="{BB962C8B-B14F-4D97-AF65-F5344CB8AC3E}">
        <p14:creationId xmlns:p14="http://schemas.microsoft.com/office/powerpoint/2010/main" val="3563698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 Partners (Contact Information—Multiple Employ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1635252-4C7D-B745-A37D-7335914D6B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969" y="2745093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B6C892A-B9BE-1C44-AF78-17CB206588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969" y="3012442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2AFC5F1-0CE7-D74D-B9E9-1A3F49627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35969" y="4122480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9907385-72A2-B248-A547-FDD38B1C0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5969" y="4389829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130EC0E-63DC-7A4A-BC88-0D3B535E0F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5969" y="1182511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053D25C-EA2F-CB46-B85C-6E825FDE5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5969" y="1449860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0BBD4F08-6224-4248-BD58-C260ED167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969" y="5696637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585AF83-0FD8-C846-800B-C1D91F623F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5969" y="5963986"/>
            <a:ext cx="2827337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7CD738-6A39-FE4E-98EA-3AF258AC1E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400000">
            <a:off x="6310856" y="567464"/>
            <a:ext cx="1435608" cy="1066800"/>
          </a:xfrm>
          <a:prstGeom prst="round1Rect">
            <a:avLst>
              <a:gd name="adj" fmla="val 21218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="0" i="0">
                <a:solidFill>
                  <a:srgbClr val="233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Replace image </a:t>
            </a:r>
            <a:br>
              <a:rPr lang="en-US"/>
            </a:br>
            <a:r>
              <a:rPr lang="en-US"/>
              <a:t>(181 x 251)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DB4ED8E-0F3C-0348-BECE-5C26E9CDAAC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5400000">
            <a:off x="6307667" y="2066160"/>
            <a:ext cx="1435608" cy="1066800"/>
          </a:xfrm>
          <a:prstGeom prst="round1Rect">
            <a:avLst>
              <a:gd name="adj" fmla="val 21218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="0" i="0">
                <a:solidFill>
                  <a:srgbClr val="233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Replace image </a:t>
            </a:r>
            <a:br>
              <a:rPr lang="en-US"/>
            </a:br>
            <a:r>
              <a:rPr lang="en-US"/>
              <a:t>(181 x 251)</a:t>
            </a:r>
          </a:p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3BA36FA-4C2E-8A4E-8D21-6E97F637F37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6307667" y="3564856"/>
            <a:ext cx="1435608" cy="1066800"/>
          </a:xfrm>
          <a:prstGeom prst="round1Rect">
            <a:avLst>
              <a:gd name="adj" fmla="val 21218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="0" i="0">
                <a:solidFill>
                  <a:srgbClr val="233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Replace image </a:t>
            </a:r>
            <a:br>
              <a:rPr lang="en-US"/>
            </a:br>
            <a:r>
              <a:rPr lang="en-US"/>
              <a:t>(181 x 251)</a:t>
            </a:r>
          </a:p>
          <a:p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F452AAD9-856E-8F4C-B1EF-B6D4FDB7686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00000">
            <a:off x="6307667" y="5075456"/>
            <a:ext cx="1435608" cy="1066800"/>
          </a:xfrm>
          <a:prstGeom prst="round1Rect">
            <a:avLst>
              <a:gd name="adj" fmla="val 21218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="0" i="0">
                <a:solidFill>
                  <a:srgbClr val="2337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Replace image </a:t>
            </a:r>
            <a:br>
              <a:rPr lang="en-US"/>
            </a:br>
            <a:r>
              <a:rPr lang="en-US"/>
              <a:t>(181 x 251)</a:t>
            </a:r>
          </a:p>
          <a:p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FCFF563-B959-BC4D-8000-B086A9D0D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16" name="Holder 7">
            <a:extLst>
              <a:ext uri="{FF2B5EF4-FFF2-40B4-BE49-F238E27FC236}">
                <a16:creationId xmlns:a16="http://schemas.microsoft.com/office/drawing/2014/main" id="{09A7DF9F-7098-4C4A-B682-895C1588F9D9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5437852-838F-F64C-89C8-0B5F31E249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6756" y="2911886"/>
            <a:ext cx="4403142" cy="1904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marR="0" indent="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725" marR="0" indent="900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Body text set in 13pt Arial Regular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408028D-1B18-F146-B700-99ABAF9B5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756" y="1311730"/>
            <a:ext cx="4403142" cy="143560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2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Expert</a:t>
            </a:r>
            <a:br>
              <a:rPr lang="en-US" dirty="0"/>
            </a:br>
            <a:r>
              <a:rPr lang="en-US" dirty="0"/>
              <a:t>Partners</a:t>
            </a:r>
          </a:p>
        </p:txBody>
      </p:sp>
      <p:sp>
        <p:nvSpPr>
          <p:cNvPr id="21" name="Holder 7">
            <a:extLst>
              <a:ext uri="{FF2B5EF4-FFF2-40B4-BE49-F238E27FC236}">
                <a16:creationId xmlns:a16="http://schemas.microsoft.com/office/drawing/2014/main" id="{7DB6C328-BE41-234F-BCBF-F064BF931402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8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and Text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85DF8D4-59DF-674C-A34E-4030481AF6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2746" y="1024054"/>
            <a:ext cx="4515190" cy="2057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set in 46pt Arial Bold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157E6-8FF1-934A-856E-5AFDC1E695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3744" y="3436047"/>
            <a:ext cx="4509526" cy="23978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text set in 16pt Arial Regular</a:t>
            </a:r>
          </a:p>
        </p:txBody>
      </p:sp>
      <p:sp>
        <p:nvSpPr>
          <p:cNvPr id="6" name="Holder 7">
            <a:extLst>
              <a:ext uri="{FF2B5EF4-FFF2-40B4-BE49-F238E27FC236}">
                <a16:creationId xmlns:a16="http://schemas.microsoft.com/office/drawing/2014/main" id="{2B63A39F-1A46-454A-82CC-4701EC8FAAF8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2D6ED0C-965E-8D40-8F58-D661C430C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8" name="Holder 7">
            <a:extLst>
              <a:ext uri="{FF2B5EF4-FFF2-40B4-BE49-F238E27FC236}">
                <a16:creationId xmlns:a16="http://schemas.microsoft.com/office/drawing/2014/main" id="{8B6D35A2-7357-B54D-99F4-50DB3B58F87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3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 Partners (Contact Information—One Employee 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E0963B0E-CE48-1049-9EBC-6BC082C759D6}"/>
              </a:ext>
            </a:extLst>
          </p:cNvPr>
          <p:cNvSpPr/>
          <p:nvPr userDrawn="1"/>
        </p:nvSpPr>
        <p:spPr>
          <a:xfrm>
            <a:off x="6495260" y="0"/>
            <a:ext cx="5696740" cy="4315968"/>
          </a:xfrm>
          <a:custGeom>
            <a:avLst/>
            <a:gdLst>
              <a:gd name="connsiteX0" fmla="*/ 0 w 5696740"/>
              <a:gd name="connsiteY0" fmla="*/ 0 h 4315968"/>
              <a:gd name="connsiteX1" fmla="*/ 1623418 w 5696740"/>
              <a:gd name="connsiteY1" fmla="*/ 0 h 4315968"/>
              <a:gd name="connsiteX2" fmla="*/ 3800514 w 5696740"/>
              <a:gd name="connsiteY2" fmla="*/ 0 h 4315968"/>
              <a:gd name="connsiteX3" fmla="*/ 3974555 w 5696740"/>
              <a:gd name="connsiteY3" fmla="*/ 0 h 4315968"/>
              <a:gd name="connsiteX4" fmla="*/ 4472582 w 5696740"/>
              <a:gd name="connsiteY4" fmla="*/ 0 h 4315968"/>
              <a:gd name="connsiteX5" fmla="*/ 5423932 w 5696740"/>
              <a:gd name="connsiteY5" fmla="*/ 0 h 4315968"/>
              <a:gd name="connsiteX6" fmla="*/ 5597973 w 5696740"/>
              <a:gd name="connsiteY6" fmla="*/ 0 h 4315968"/>
              <a:gd name="connsiteX7" fmla="*/ 5696740 w 5696740"/>
              <a:gd name="connsiteY7" fmla="*/ 0 h 4315968"/>
              <a:gd name="connsiteX8" fmla="*/ 5696740 w 5696740"/>
              <a:gd name="connsiteY8" fmla="*/ 4315968 h 4315968"/>
              <a:gd name="connsiteX9" fmla="*/ 5597973 w 5696740"/>
              <a:gd name="connsiteY9" fmla="*/ 4315968 h 4315968"/>
              <a:gd name="connsiteX10" fmla="*/ 5423932 w 5696740"/>
              <a:gd name="connsiteY10" fmla="*/ 4315968 h 4315968"/>
              <a:gd name="connsiteX11" fmla="*/ 5024334 w 5696740"/>
              <a:gd name="connsiteY11" fmla="*/ 4315968 h 4315968"/>
              <a:gd name="connsiteX12" fmla="*/ 4472582 w 5696740"/>
              <a:gd name="connsiteY12" fmla="*/ 4315968 h 4315968"/>
              <a:gd name="connsiteX13" fmla="*/ 3974555 w 5696740"/>
              <a:gd name="connsiteY13" fmla="*/ 4315968 h 4315968"/>
              <a:gd name="connsiteX14" fmla="*/ 3800514 w 5696740"/>
              <a:gd name="connsiteY14" fmla="*/ 4315968 h 4315968"/>
              <a:gd name="connsiteX15" fmla="*/ 3400916 w 5696740"/>
              <a:gd name="connsiteY15" fmla="*/ 4315968 h 4315968"/>
              <a:gd name="connsiteX16" fmla="*/ 2786715 w 5696740"/>
              <a:gd name="connsiteY16" fmla="*/ 4315968 h 4315968"/>
              <a:gd name="connsiteX17" fmla="*/ 2197057 w 5696740"/>
              <a:gd name="connsiteY17" fmla="*/ 4315968 h 4315968"/>
              <a:gd name="connsiteX18" fmla="*/ 1163297 w 5696740"/>
              <a:gd name="connsiteY18" fmla="*/ 4315968 h 4315968"/>
              <a:gd name="connsiteX19" fmla="*/ 573639 w 5696740"/>
              <a:gd name="connsiteY19" fmla="*/ 4315968 h 4315968"/>
              <a:gd name="connsiteX20" fmla="*/ 0 w 5696740"/>
              <a:gd name="connsiteY20" fmla="*/ 3742631 h 4315968"/>
              <a:gd name="connsiteX21" fmla="*/ 0 w 5696740"/>
              <a:gd name="connsiteY21" fmla="*/ 2172246 h 4315968"/>
              <a:gd name="connsiteX22" fmla="*/ 0 w 5696740"/>
              <a:gd name="connsiteY22" fmla="*/ 1449351 h 4315968"/>
              <a:gd name="connsiteX23" fmla="*/ 0 w 5696740"/>
              <a:gd name="connsiteY23" fmla="*/ 0 h 431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96740" h="4315968">
                <a:moveTo>
                  <a:pt x="0" y="0"/>
                </a:moveTo>
                <a:lnTo>
                  <a:pt x="1623418" y="0"/>
                </a:lnTo>
                <a:lnTo>
                  <a:pt x="3800514" y="0"/>
                </a:lnTo>
                <a:lnTo>
                  <a:pt x="3974555" y="0"/>
                </a:lnTo>
                <a:lnTo>
                  <a:pt x="4472582" y="0"/>
                </a:lnTo>
                <a:lnTo>
                  <a:pt x="5423932" y="0"/>
                </a:lnTo>
                <a:lnTo>
                  <a:pt x="5597973" y="0"/>
                </a:lnTo>
                <a:lnTo>
                  <a:pt x="5696740" y="0"/>
                </a:lnTo>
                <a:lnTo>
                  <a:pt x="5696740" y="4315968"/>
                </a:lnTo>
                <a:lnTo>
                  <a:pt x="5597973" y="4315968"/>
                </a:lnTo>
                <a:lnTo>
                  <a:pt x="5423932" y="4315968"/>
                </a:lnTo>
                <a:lnTo>
                  <a:pt x="5024334" y="4315968"/>
                </a:lnTo>
                <a:lnTo>
                  <a:pt x="4472582" y="4315968"/>
                </a:lnTo>
                <a:lnTo>
                  <a:pt x="3974555" y="4315968"/>
                </a:lnTo>
                <a:lnTo>
                  <a:pt x="3800514" y="4315968"/>
                </a:lnTo>
                <a:lnTo>
                  <a:pt x="3400916" y="4315968"/>
                </a:lnTo>
                <a:lnTo>
                  <a:pt x="2786715" y="4315968"/>
                </a:lnTo>
                <a:lnTo>
                  <a:pt x="2197057" y="4315968"/>
                </a:lnTo>
                <a:lnTo>
                  <a:pt x="1163297" y="4315968"/>
                </a:lnTo>
                <a:lnTo>
                  <a:pt x="573639" y="4315968"/>
                </a:lnTo>
                <a:cubicBezTo>
                  <a:pt x="256827" y="4315968"/>
                  <a:pt x="0" y="4059276"/>
                  <a:pt x="0" y="3742631"/>
                </a:cubicBezTo>
                <a:lnTo>
                  <a:pt x="0" y="2172246"/>
                </a:lnTo>
                <a:lnTo>
                  <a:pt x="0" y="1449351"/>
                </a:lnTo>
                <a:lnTo>
                  <a:pt x="0" y="0"/>
                </a:lnTo>
                <a:close/>
              </a:path>
            </a:pathLst>
          </a:cu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15F2443A-3431-414B-B4C5-E58AB1F702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37712" y="1678012"/>
            <a:ext cx="4429360" cy="442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AA8899C-5327-3A47-B08E-4FCD55BAF7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712" y="2170102"/>
            <a:ext cx="4429360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823ECD7-6265-CF49-AC03-33AA7F9652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712" y="2488154"/>
            <a:ext cx="4429360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email adress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6E443E6-9F3D-E846-8D27-2EDBFFF739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7712" y="2806206"/>
            <a:ext cx="4429360" cy="2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FAE01F0-7627-BD46-87AC-B14EEDB72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8" name="Holder 7">
            <a:extLst>
              <a:ext uri="{FF2B5EF4-FFF2-40B4-BE49-F238E27FC236}">
                <a16:creationId xmlns:a16="http://schemas.microsoft.com/office/drawing/2014/main" id="{1C6E9635-451B-8346-848D-76EBA2A340F6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/>
              <a:t>PROPERTY OF MD7</a:t>
            </a:r>
            <a:endParaRPr lang="en-US" sz="650" spc="120" baseline="0">
              <a:solidFill>
                <a:srgbClr val="213745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94E011-4E23-0F42-81A9-9F77DFE842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6756" y="2911886"/>
            <a:ext cx="4403142" cy="1904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marR="0" indent="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6725" marR="0" indent="9001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300" b="0" i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Body text set in 13pt Arial Regular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12ABC98-528D-D94E-AAB7-C9F5A7D30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756" y="1311730"/>
            <a:ext cx="4403142" cy="143560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200" b="1" i="0">
                <a:solidFill>
                  <a:srgbClr val="FF67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Expert</a:t>
            </a:r>
            <a:br>
              <a:rPr lang="en-US" dirty="0"/>
            </a:br>
            <a:r>
              <a:rPr lang="en-US" dirty="0"/>
              <a:t>Partners</a:t>
            </a:r>
          </a:p>
        </p:txBody>
      </p:sp>
      <p:sp>
        <p:nvSpPr>
          <p:cNvPr id="24" name="Holder 7">
            <a:extLst>
              <a:ext uri="{FF2B5EF4-FFF2-40B4-BE49-F238E27FC236}">
                <a16:creationId xmlns:a16="http://schemas.microsoft.com/office/drawing/2014/main" id="{34457822-CA04-8B47-9E07-A7BA05FED900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83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26F710-46FC-5641-ADA3-96D99BF93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6771C9-324B-CD41-81C3-09217271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5480" y="1935852"/>
            <a:ext cx="8321040" cy="222107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6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2C3109-6FAD-034C-844F-E4F4D88ECF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775" y="6047102"/>
            <a:ext cx="1008937" cy="3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Editabl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D09E9-BBAD-694D-8B8E-D3540FFC2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older 7">
            <a:extLst>
              <a:ext uri="{FF2B5EF4-FFF2-40B4-BE49-F238E27FC236}">
                <a16:creationId xmlns:a16="http://schemas.microsoft.com/office/drawing/2014/main" id="{5EA1E31C-2D42-F64C-9578-236A756334C9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F3DF981-5F6F-D941-83BD-69BAA3058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900F338F-5F36-F545-AF2C-FCC3AFFA60C2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3C07D34-7D19-8A41-BC77-2CFF7C4CA9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075" y="1082744"/>
            <a:ext cx="5169038" cy="4552950"/>
          </a:xfrm>
          <a:prstGeom prst="rect">
            <a:avLst/>
          </a:prstGeom>
        </p:spPr>
        <p:txBody>
          <a:bodyPr/>
          <a:lstStyle>
            <a:lvl1pPr marL="0"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Section break set in 62pt Arial Bold</a:t>
            </a:r>
          </a:p>
        </p:txBody>
      </p:sp>
    </p:spTree>
    <p:extLst>
      <p:ext uri="{BB962C8B-B14F-4D97-AF65-F5344CB8AC3E}">
        <p14:creationId xmlns:p14="http://schemas.microsoft.com/office/powerpoint/2010/main" val="15236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Editabl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D48ED-F2FA-2F4F-A216-A80E4E893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older 7">
            <a:extLst>
              <a:ext uri="{FF2B5EF4-FFF2-40B4-BE49-F238E27FC236}">
                <a16:creationId xmlns:a16="http://schemas.microsoft.com/office/drawing/2014/main" id="{5EA1E31C-2D42-F64C-9578-236A756334C9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F3DF981-5F6F-D941-83BD-69BAA3058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7" name="Holder 7">
            <a:extLst>
              <a:ext uri="{FF2B5EF4-FFF2-40B4-BE49-F238E27FC236}">
                <a16:creationId xmlns:a16="http://schemas.microsoft.com/office/drawing/2014/main" id="{900F338F-5F36-F545-AF2C-FCC3AFFA60C2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D1D16C-D496-5042-B853-A171B96768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075" y="1082744"/>
            <a:ext cx="5169038" cy="4552950"/>
          </a:xfrm>
          <a:prstGeom prst="rect">
            <a:avLst/>
          </a:prstGeom>
        </p:spPr>
        <p:txBody>
          <a:bodyPr/>
          <a:lstStyle>
            <a:lvl1pPr marL="0"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Section break set in 62pt Arial Bold</a:t>
            </a:r>
          </a:p>
        </p:txBody>
      </p:sp>
    </p:spTree>
    <p:extLst>
      <p:ext uri="{BB962C8B-B14F-4D97-AF65-F5344CB8AC3E}">
        <p14:creationId xmlns:p14="http://schemas.microsoft.com/office/powerpoint/2010/main" val="279661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Editable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FEABC23-7A1A-4547-8321-A5AB9DB25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Holder 7">
            <a:extLst>
              <a:ext uri="{FF2B5EF4-FFF2-40B4-BE49-F238E27FC236}">
                <a16:creationId xmlns:a16="http://schemas.microsoft.com/office/drawing/2014/main" id="{BFF7C022-71BE-B447-93AF-B7EFA80FA775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rgbClr val="253746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rgbClr val="253746"/>
              </a:solidFill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0FF828D-ED38-E84D-9E0C-E15B322F9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3361" cy="109733"/>
          </a:xfrm>
          <a:prstGeom prst="rect">
            <a:avLst/>
          </a:prstGeom>
        </p:spPr>
      </p:pic>
      <p:sp>
        <p:nvSpPr>
          <p:cNvPr id="16" name="Holder 7">
            <a:extLst>
              <a:ext uri="{FF2B5EF4-FFF2-40B4-BE49-F238E27FC236}">
                <a16:creationId xmlns:a16="http://schemas.microsoft.com/office/drawing/2014/main" id="{22F954A8-59FA-4748-8BA2-10065F69433C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/>
              <a:t>PROPERTY OF MD7</a:t>
            </a:r>
            <a:endParaRPr lang="en-US" sz="650" spc="120" baseline="0" dirty="0">
              <a:solidFill>
                <a:srgbClr val="213745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DBABCF-8A07-7944-8800-67CB06949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075" y="1082744"/>
            <a:ext cx="5169038" cy="4552950"/>
          </a:xfrm>
          <a:prstGeom prst="rect">
            <a:avLst/>
          </a:prstGeom>
        </p:spPr>
        <p:txBody>
          <a:bodyPr/>
          <a:lstStyle>
            <a:lvl1pPr marL="0"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Section break set in 62pt Arial Bold</a:t>
            </a:r>
          </a:p>
        </p:txBody>
      </p:sp>
    </p:spTree>
    <p:extLst>
      <p:ext uri="{BB962C8B-B14F-4D97-AF65-F5344CB8AC3E}">
        <p14:creationId xmlns:p14="http://schemas.microsoft.com/office/powerpoint/2010/main" val="252180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Editable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1578F-D1C8-4641-91E1-6ADB960D4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Holder 7">
            <a:extLst>
              <a:ext uri="{FF2B5EF4-FFF2-40B4-BE49-F238E27FC236}">
                <a16:creationId xmlns:a16="http://schemas.microsoft.com/office/drawing/2014/main" id="{8E3DE461-E9DF-7640-93DF-427ABFA9938B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Holder 7">
            <a:extLst>
              <a:ext uri="{FF2B5EF4-FFF2-40B4-BE49-F238E27FC236}">
                <a16:creationId xmlns:a16="http://schemas.microsoft.com/office/drawing/2014/main" id="{DEE62F76-BCCA-6C4D-805E-F4D9759D10E2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>
                <a:solidFill>
                  <a:schemeClr val="bg1"/>
                </a:solidFill>
              </a:rPr>
              <a:t>PROPERTY OF MD7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F92761-AC87-CC4E-83EF-DAEFF21F47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4401" cy="10972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682815-6D34-0D4C-AD30-FB9AA787E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074" y="1082744"/>
            <a:ext cx="7683639" cy="2346256"/>
          </a:xfrm>
          <a:prstGeom prst="rect">
            <a:avLst/>
          </a:prstGeom>
        </p:spPr>
        <p:txBody>
          <a:bodyPr/>
          <a:lstStyle>
            <a:lvl1pPr marL="0"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Section break set in 62pt Arial Bold</a:t>
            </a:r>
          </a:p>
        </p:txBody>
      </p:sp>
    </p:spTree>
    <p:extLst>
      <p:ext uri="{BB962C8B-B14F-4D97-AF65-F5344CB8AC3E}">
        <p14:creationId xmlns:p14="http://schemas.microsoft.com/office/powerpoint/2010/main" val="242081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Editable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eter&#10;&#10;Description automatically generated">
            <a:extLst>
              <a:ext uri="{FF2B5EF4-FFF2-40B4-BE49-F238E27FC236}">
                <a16:creationId xmlns:a16="http://schemas.microsoft.com/office/drawing/2014/main" id="{2A4C7B2D-AF1D-1446-8779-4AF866FCA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Holder 7">
            <a:extLst>
              <a:ext uri="{FF2B5EF4-FFF2-40B4-BE49-F238E27FC236}">
                <a16:creationId xmlns:a16="http://schemas.microsoft.com/office/drawing/2014/main" id="{8E3DE461-E9DF-7640-93DF-427ABFA9938B}"/>
              </a:ext>
            </a:extLst>
          </p:cNvPr>
          <p:cNvSpPr txBox="1">
            <a:spLocks/>
          </p:cNvSpPr>
          <p:nvPr userDrawn="1"/>
        </p:nvSpPr>
        <p:spPr>
          <a:xfrm>
            <a:off x="11718499" y="6432911"/>
            <a:ext cx="220979" cy="16763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pPr marL="38735">
                <a:spcBef>
                  <a:spcPts val="5"/>
                </a:spcBef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Holder 7">
            <a:extLst>
              <a:ext uri="{FF2B5EF4-FFF2-40B4-BE49-F238E27FC236}">
                <a16:creationId xmlns:a16="http://schemas.microsoft.com/office/drawing/2014/main" id="{DEE62F76-BCCA-6C4D-805E-F4D9759D10E2}"/>
              </a:ext>
            </a:extLst>
          </p:cNvPr>
          <p:cNvSpPr txBox="1">
            <a:spLocks/>
          </p:cNvSpPr>
          <p:nvPr userDrawn="1"/>
        </p:nvSpPr>
        <p:spPr>
          <a:xfrm>
            <a:off x="665206" y="6432911"/>
            <a:ext cx="3026770" cy="16763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1E2E3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>
              <a:spcBef>
                <a:spcPts val="5"/>
              </a:spcBef>
            </a:pPr>
            <a:r>
              <a:rPr lang="en-US" sz="650" spc="120" baseline="0" dirty="0">
                <a:solidFill>
                  <a:schemeClr val="bg1"/>
                </a:solidFill>
              </a:rPr>
              <a:t>PROPERTY OF MD7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42127F-CE1D-4045-BE84-F5860DC54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09" y="6461864"/>
            <a:ext cx="314401" cy="10972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5B5308-23ED-254D-AFB6-2260F60F5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075" y="1082744"/>
            <a:ext cx="5169038" cy="4552950"/>
          </a:xfrm>
          <a:prstGeom prst="rect">
            <a:avLst/>
          </a:prstGeom>
        </p:spPr>
        <p:txBody>
          <a:bodyPr/>
          <a:lstStyle>
            <a:lvl1pPr marL="0"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Section break set in 62pt Arial Bold</a:t>
            </a:r>
          </a:p>
        </p:txBody>
      </p:sp>
    </p:spTree>
    <p:extLst>
      <p:ext uri="{BB962C8B-B14F-4D97-AF65-F5344CB8AC3E}">
        <p14:creationId xmlns:p14="http://schemas.microsoft.com/office/powerpoint/2010/main" val="363640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8" r:id="rId10"/>
    <p:sldLayoutId id="2147483669" r:id="rId11"/>
    <p:sldLayoutId id="2147483659" r:id="rId12"/>
    <p:sldLayoutId id="2147483665" r:id="rId13"/>
    <p:sldLayoutId id="2147483691" r:id="rId14"/>
    <p:sldLayoutId id="2147483692" r:id="rId15"/>
    <p:sldLayoutId id="2147483666" r:id="rId16"/>
    <p:sldLayoutId id="2147483670" r:id="rId17"/>
    <p:sldLayoutId id="2147483688" r:id="rId18"/>
    <p:sldLayoutId id="2147483660" r:id="rId19"/>
    <p:sldLayoutId id="2147483662" r:id="rId20"/>
    <p:sldLayoutId id="2147483663" r:id="rId21"/>
    <p:sldLayoutId id="2147483673" r:id="rId22"/>
    <p:sldLayoutId id="2147483686" r:id="rId23"/>
    <p:sldLayoutId id="2147483689" r:id="rId24"/>
    <p:sldLayoutId id="2147483674" r:id="rId25"/>
    <p:sldLayoutId id="2147483675" r:id="rId26"/>
    <p:sldLayoutId id="2147483690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71" r:id="rId33"/>
    <p:sldLayoutId id="2147483667" r:id="rId34"/>
    <p:sldLayoutId id="2147483672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6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orient="horz" pos="9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2004D4-3AAC-9E46-9D30-D4381EDDE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AT&amp;T Modification</a:t>
            </a:r>
          </a:p>
          <a:p>
            <a:r>
              <a:rPr lang="en-US" sz="3200" dirty="0"/>
              <a:t>1570 Alta La Jolla Dr</a:t>
            </a:r>
          </a:p>
          <a:p>
            <a:r>
              <a:rPr lang="en-US" sz="3200" dirty="0"/>
              <a:t>PTS-0684820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CAD61-1544-B246-B84A-D33D94C2E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9DBC75-8366-4C48-BF8D-2EAB44A6E5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863" y="5092505"/>
            <a:ext cx="1408273" cy="4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6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86229-2888-4549-B609-957CEE2CE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/>
            <a:r>
              <a:rPr lang="en-US" sz="3600" dirty="0">
                <a:solidFill>
                  <a:srgbClr val="FF6720"/>
                </a:solidFill>
              </a:rPr>
              <a:t>History</a:t>
            </a:r>
          </a:p>
          <a:p>
            <a:pPr indent="0"/>
            <a:endParaRPr lang="en-US" sz="3600" dirty="0">
              <a:solidFill>
                <a:srgbClr val="FF6720"/>
              </a:solidFill>
            </a:endParaRPr>
          </a:p>
          <a:p>
            <a:pPr marL="628650" indent="-857250">
              <a:buFont typeface="Arial" panose="020B0604020202020204" pitchFamily="34" charset="0"/>
              <a:buChar char="•"/>
            </a:pPr>
            <a:r>
              <a:rPr lang="en-US" sz="2400" dirty="0"/>
              <a:t>Originally approved in under NUP #258238 on October 12, 2006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r>
              <a:rPr lang="en-US" sz="2400" dirty="0"/>
              <a:t>Located as a complete concealed facility on the rooftop along with Verizon and T-Mobile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r>
              <a:rPr lang="en-US" sz="2400" dirty="0"/>
              <a:t>Applying to renew and modify entitlements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34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86229-2888-4549-B609-957CEE2CE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/>
            <a:r>
              <a:rPr lang="en-US" sz="3600" dirty="0">
                <a:solidFill>
                  <a:srgbClr val="FF6720"/>
                </a:solidFill>
              </a:rPr>
              <a:t>Zoning</a:t>
            </a:r>
          </a:p>
          <a:p>
            <a:pPr indent="0"/>
            <a:endParaRPr lang="en-US" sz="3600" dirty="0">
              <a:solidFill>
                <a:srgbClr val="FF6720"/>
              </a:solidFill>
            </a:endParaRPr>
          </a:p>
          <a:p>
            <a:pPr marL="628650" indent="-857250">
              <a:buFont typeface="Arial" panose="020B0604020202020204" pitchFamily="34" charset="0"/>
              <a:buChar char="•"/>
            </a:pPr>
            <a:r>
              <a:rPr lang="en-US" sz="2400" dirty="0"/>
              <a:t>Zone: RS-1-4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r>
              <a:rPr lang="en-US" sz="2400" dirty="0"/>
              <a:t>Zone Height: 24’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r>
              <a:rPr lang="en-US" sz="2400" dirty="0"/>
              <a:t>Fully concealed facility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r>
              <a:rPr lang="en-US" sz="2400" dirty="0"/>
              <a:t>Fully compliant with Section 141.0420 of SDMC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793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86229-2888-4549-B609-957CEE2CE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/>
            <a:r>
              <a:rPr lang="en-US" sz="3600" dirty="0">
                <a:solidFill>
                  <a:srgbClr val="FF6720"/>
                </a:solidFill>
              </a:rPr>
              <a:t>Scope of Work</a:t>
            </a:r>
          </a:p>
          <a:p>
            <a:pPr indent="0"/>
            <a:r>
              <a:rPr lang="en-US" sz="1800" dirty="0"/>
              <a:t>Remove: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(6)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(6) RRUs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Other ancillary equipment</a:t>
            </a:r>
          </a:p>
          <a:p>
            <a:pPr indent="0"/>
            <a:r>
              <a:rPr lang="en-US" sz="1800" dirty="0"/>
              <a:t>Install: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(6)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(9) RRUs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Upgraded 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Other ancillary equipment</a:t>
            </a:r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7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86229-2888-4549-B609-957CEE2CE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58E02-0D2F-4171-B47F-6AC384B01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2" y="487680"/>
            <a:ext cx="11868435" cy="60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86229-2888-4549-B609-957CEE2CE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E3FEA-91CE-44B6-9BCE-938514600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43" y="257571"/>
            <a:ext cx="6885714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86229-2888-4549-B609-957CEE2CE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indent="-8572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CB3AC-6DF9-4597-AA68-DF7E37B2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38" y="286143"/>
            <a:ext cx="6809524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5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FontTx/>
          <a:buBlip>
            <a:blip xmlns:r="http://schemas.openxmlformats.org/officeDocument/2006/relationships" r:embed="rId1"/>
          </a:buBlip>
          <a:defRPr sz="1300" b="0" i="0">
            <a:solidFill>
              <a:srgbClr val="25374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B35A7D32E0246A88B0EF730BB3789" ma:contentTypeVersion="13" ma:contentTypeDescription="Create a new document." ma:contentTypeScope="" ma:versionID="7e094aa75ce8ce3710d1a3f7a0c3a4c6">
  <xsd:schema xmlns:xsd="http://www.w3.org/2001/XMLSchema" xmlns:xs="http://www.w3.org/2001/XMLSchema" xmlns:p="http://schemas.microsoft.com/office/2006/metadata/properties" xmlns:ns2="b3a19a41-511b-45d9-b3fa-2aa3fe56290a" xmlns:ns3="6f41f1bc-68e8-48c4-b6d0-8a56f222d79a" targetNamespace="http://schemas.microsoft.com/office/2006/metadata/properties" ma:root="true" ma:fieldsID="67569df4929f1fcf44ce81935c994cea" ns2:_="" ns3:_="">
    <xsd:import namespace="b3a19a41-511b-45d9-b3fa-2aa3fe56290a"/>
    <xsd:import namespace="6f41f1bc-68e8-48c4-b6d0-8a56f222d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19a41-511b-45d9-b3fa-2aa3fe562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1f1bc-68e8-48c4-b6d0-8a56f222d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A959F-566C-4984-87FE-EDE6B9758CCC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b3a19a41-511b-45d9-b3fa-2aa3fe56290a"/>
    <ds:schemaRef ds:uri="http://purl.org/dc/dcmitype/"/>
    <ds:schemaRef ds:uri="6f41f1bc-68e8-48c4-b6d0-8a56f222d79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D2A989-81A4-49CC-9A98-68F6778288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5743A-2876-49DF-BC50-F2FE6034C1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a19a41-511b-45d9-b3fa-2aa3fe56290a"/>
    <ds:schemaRef ds:uri="6f41f1bc-68e8-48c4-b6d0-8a56f222d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McKellogg</dc:creator>
  <cp:lastModifiedBy>Justin Causey</cp:lastModifiedBy>
  <cp:revision>55</cp:revision>
  <cp:lastPrinted>2021-05-07T23:39:06Z</cp:lastPrinted>
  <dcterms:created xsi:type="dcterms:W3CDTF">2020-11-18T23:56:17Z</dcterms:created>
  <dcterms:modified xsi:type="dcterms:W3CDTF">2021-09-10T19:58:01Z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0x01010043BB35A7D32E0246A88B0EF730BB3789</vt:lpwstr>
  </property>
</Properties>
</file>