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4" r:id="rId4"/>
    <p:sldId id="266" r:id="rId5"/>
    <p:sldId id="265" r:id="rId6"/>
    <p:sldId id="262" r:id="rId7"/>
    <p:sldId id="263" r:id="rId8"/>
    <p:sldId id="271" r:id="rId9"/>
    <p:sldId id="272" r:id="rId10"/>
    <p:sldId id="27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Bentley" initials="SB" lastIdx="1" clrIdx="0">
    <p:extLst>
      <p:ext uri="{19B8F6BF-5375-455C-9EA6-DF929625EA0E}">
        <p15:presenceInfo xmlns:p15="http://schemas.microsoft.com/office/powerpoint/2012/main" userId="079e2637b70cf9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B44E-6BE9-4876-B9E0-F6CE42C70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Bentley CDP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7F0C5-B54A-4EA1-AC20-8B67D3F6D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Remodel and Addition</a:t>
            </a:r>
          </a:p>
          <a:p>
            <a:r>
              <a:rPr lang="en-US" dirty="0"/>
              <a:t>Project 694482</a:t>
            </a:r>
          </a:p>
          <a:p>
            <a:r>
              <a:rPr lang="en-US" dirty="0"/>
              <a:t>5655 La Jolla Hermosa Avenue</a:t>
            </a:r>
          </a:p>
        </p:txBody>
      </p:sp>
    </p:spTree>
    <p:extLst>
      <p:ext uri="{BB962C8B-B14F-4D97-AF65-F5344CB8AC3E}">
        <p14:creationId xmlns:p14="http://schemas.microsoft.com/office/powerpoint/2010/main" val="48279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B1C63-E46F-45FB-ABCA-086824882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62961" y="-387703"/>
            <a:ext cx="5471774" cy="7461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65D494-C7B9-4856-A09A-3C5B82DF833F}"/>
              </a:ext>
            </a:extLst>
          </p:cNvPr>
          <p:cNvSpPr txBox="1"/>
          <p:nvPr/>
        </p:nvSpPr>
        <p:spPr>
          <a:xfrm>
            <a:off x="8602675" y="1228954"/>
            <a:ext cx="2479853" cy="34163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Bentley CDP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Proposed 1st Floor Plan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5655 La Jolla Hermosa Avenue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CCCD4-7EF4-491C-B904-8776483DB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330" y="5094997"/>
            <a:ext cx="126807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42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D841E-576B-476C-AAEF-81C30E097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05532" y="-574242"/>
            <a:ext cx="5369359" cy="8039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DBD45-7340-480E-B454-C4CE0D944AB1}"/>
              </a:ext>
            </a:extLst>
          </p:cNvPr>
          <p:cNvSpPr txBox="1"/>
          <p:nvPr/>
        </p:nvSpPr>
        <p:spPr>
          <a:xfrm>
            <a:off x="9173261" y="1345997"/>
            <a:ext cx="1997049" cy="369331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Bentley CDP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Proposed 2</a:t>
            </a:r>
            <a:r>
              <a:rPr lang="en-US" sz="2400" b="1" baseline="30000" dirty="0">
                <a:solidFill>
                  <a:srgbClr val="00B050"/>
                </a:solidFill>
              </a:rPr>
              <a:t>nd</a:t>
            </a:r>
            <a:r>
              <a:rPr lang="en-US" sz="2400" b="1" dirty="0">
                <a:solidFill>
                  <a:srgbClr val="00B050"/>
                </a:solidFill>
              </a:rPr>
              <a:t>  Floor Plan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fi-FI" sz="2400" b="1" dirty="0">
                <a:solidFill>
                  <a:srgbClr val="00B050"/>
                </a:solidFill>
              </a:rPr>
              <a:t>5655 La Jolla Hermosa Avenue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127C4-540F-4707-857D-13785EDE5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415" y="5233952"/>
            <a:ext cx="126807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9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C288F4-D8CB-4E40-862E-F0C65D1AC030}"/>
              </a:ext>
            </a:extLst>
          </p:cNvPr>
          <p:cNvSpPr txBox="1"/>
          <p:nvPr/>
        </p:nvSpPr>
        <p:spPr>
          <a:xfrm>
            <a:off x="1001486" y="949234"/>
            <a:ext cx="81577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						5655 La Jolla Hermosa Avenue, La Jolla, CA 92037</a:t>
            </a:r>
          </a:p>
          <a:p>
            <a:r>
              <a:rPr lang="en-US" sz="1600" dirty="0"/>
              <a:t>						Project: Bentley CDP</a:t>
            </a:r>
          </a:p>
          <a:p>
            <a:r>
              <a:rPr lang="en-US" sz="1600" dirty="0"/>
              <a:t>						Project Number 694482</a:t>
            </a:r>
          </a:p>
          <a:p>
            <a:r>
              <a:rPr lang="en-US" sz="1600" dirty="0"/>
              <a:t>						Date: 14 December 2021</a:t>
            </a:r>
          </a:p>
          <a:p>
            <a:r>
              <a:rPr lang="en-US" sz="1600" dirty="0"/>
              <a:t>						Presentation: LJCPA Development Permit Review Committee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F6202-716E-4BC3-A9F8-CC25D282A0AB}"/>
              </a:ext>
            </a:extLst>
          </p:cNvPr>
          <p:cNvSpPr txBox="1"/>
          <p:nvPr/>
        </p:nvSpPr>
        <p:spPr>
          <a:xfrm>
            <a:off x="1088571" y="2272673"/>
            <a:ext cx="94139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4"/>
                </a:solidFill>
              </a:rPr>
              <a:t>Scope of Work:</a:t>
            </a:r>
          </a:p>
          <a:p>
            <a:r>
              <a:rPr lang="en-US" sz="1600" dirty="0"/>
              <a:t>Proposing to add to the existing front of the detached garage and build a new 2nd floor addition over the existing garage for an accessory dwelling unit, approx. 470 SF.</a:t>
            </a:r>
          </a:p>
          <a:p>
            <a:endParaRPr lang="en-US" sz="1600" b="1" dirty="0">
              <a:solidFill>
                <a:schemeClr val="accent4"/>
              </a:solidFill>
            </a:endParaRPr>
          </a:p>
          <a:p>
            <a:r>
              <a:rPr lang="en-US" sz="1600" b="1" dirty="0">
                <a:solidFill>
                  <a:schemeClr val="accent4"/>
                </a:solidFill>
              </a:rPr>
              <a:t>General Information:</a:t>
            </a:r>
          </a:p>
          <a:p>
            <a:r>
              <a:rPr lang="en-US" sz="1600" dirty="0"/>
              <a:t>Lot Size: 		6,242 SF/0.1433 acre</a:t>
            </a:r>
          </a:p>
          <a:p>
            <a:r>
              <a:rPr lang="en-US" sz="1600" dirty="0"/>
              <a:t>Existing house:	1,726 SF   3 beds, 2 baths</a:t>
            </a:r>
          </a:p>
          <a:p>
            <a:r>
              <a:rPr lang="en-US" sz="1600" dirty="0"/>
              <a:t>Setbacks:  		Front 15’ 0” (established) &amp; Rear 13’ 0”</a:t>
            </a:r>
          </a:p>
          <a:p>
            <a:r>
              <a:rPr lang="en-US" sz="1600" dirty="0"/>
              <a:t>		 	Sides  (E) 4’ 0” &amp; 1’ 9” at garage</a:t>
            </a:r>
          </a:p>
          <a:p>
            <a:endParaRPr lang="en-US" sz="1600" dirty="0"/>
          </a:p>
          <a:p>
            <a:r>
              <a:rPr lang="en-US" sz="1600" dirty="0"/>
              <a:t>FAR max:  		0.58 x 6,242 = 3,620.44 SF</a:t>
            </a:r>
          </a:p>
          <a:p>
            <a:r>
              <a:rPr lang="en-US" sz="1600" dirty="0"/>
              <a:t>Area totals:  	(E) SFR: 1,726 SF</a:t>
            </a:r>
          </a:p>
          <a:p>
            <a:r>
              <a:rPr lang="en-US" sz="1600" dirty="0"/>
              <a:t>			(E) Garage:  362 SF</a:t>
            </a:r>
          </a:p>
          <a:p>
            <a:r>
              <a:rPr lang="en-US" sz="1600" dirty="0"/>
              <a:t>			(N) Garage Add:  108 SF</a:t>
            </a:r>
          </a:p>
          <a:p>
            <a:r>
              <a:rPr lang="en-US" sz="1600" dirty="0"/>
              <a:t>			(N) Companion Unit 470 SF</a:t>
            </a:r>
          </a:p>
          <a:p>
            <a:endParaRPr lang="en-US" sz="1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7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7BDE3-6405-4D57-AFC2-4FF2085C2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0" y="619031"/>
            <a:ext cx="8560526" cy="5004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C15F6-B05E-44D1-A997-2A68819CA9C0}"/>
              </a:ext>
            </a:extLst>
          </p:cNvPr>
          <p:cNvSpPr txBox="1"/>
          <p:nvPr/>
        </p:nvSpPr>
        <p:spPr>
          <a:xfrm>
            <a:off x="1036320" y="1097280"/>
            <a:ext cx="14282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Bentley CDP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Location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5655 La Jolla Hermosa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Avenue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20E15-86E6-404C-A080-424C7F393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4864530"/>
            <a:ext cx="126807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E90197-F7D4-477F-8285-9DE33D5F1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2" y="705394"/>
            <a:ext cx="9039497" cy="5480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6B63ED-F79C-4821-933A-38E9F05A48B4}"/>
              </a:ext>
            </a:extLst>
          </p:cNvPr>
          <p:cNvSpPr txBox="1"/>
          <p:nvPr/>
        </p:nvSpPr>
        <p:spPr>
          <a:xfrm>
            <a:off x="9901646" y="1027612"/>
            <a:ext cx="13324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Bentley CDP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Photos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5655 La Jolla </a:t>
            </a:r>
            <a:r>
              <a:rPr lang="en-US" sz="2200" b="1" dirty="0">
                <a:solidFill>
                  <a:srgbClr val="00B050"/>
                </a:solidFill>
              </a:rPr>
              <a:t>Hermosa</a:t>
            </a:r>
            <a:r>
              <a:rPr lang="en-US" sz="2400" b="1" dirty="0">
                <a:solidFill>
                  <a:srgbClr val="00B050"/>
                </a:solidFill>
              </a:rPr>
              <a:t> Avenue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C046D-945A-4C8E-B001-91F3E6A73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213" y="5184174"/>
            <a:ext cx="126807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5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F72F3-81FF-4FA0-B280-2A4D2578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3183" y="-798590"/>
            <a:ext cx="4937760" cy="834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A74FAB-77FB-4C38-B91B-50D110051680}"/>
              </a:ext>
            </a:extLst>
          </p:cNvPr>
          <p:cNvSpPr txBox="1"/>
          <p:nvPr/>
        </p:nvSpPr>
        <p:spPr>
          <a:xfrm>
            <a:off x="9535886" y="1297577"/>
            <a:ext cx="1637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Bentley CDP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Plot Plan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5655 La Jolla Hermosa Avenue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6F74D-815F-4FDD-8FAC-6B53BB334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020" y="5112328"/>
            <a:ext cx="126807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2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65658-B7C8-4733-B835-4B4CD5992501}"/>
              </a:ext>
            </a:extLst>
          </p:cNvPr>
          <p:cNvSpPr/>
          <p:nvPr/>
        </p:nvSpPr>
        <p:spPr>
          <a:xfrm>
            <a:off x="8952411" y="975360"/>
            <a:ext cx="2325188" cy="5095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</a:rPr>
              <a:t>Bentley CDP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				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West Elevation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5655 La Jolla Hermosa Avenue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997AB6-7EFB-4AC0-BD6C-CE210EF26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726" y="5227524"/>
            <a:ext cx="1268078" cy="8961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1CCB4E-AE0C-4AE7-95EF-90CE1E6EE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627153"/>
            <a:ext cx="7445829" cy="55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0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0C6A6-9FA0-411F-8897-FD34BCF05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46" y="949234"/>
            <a:ext cx="8474847" cy="49029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D8CA3-ED3F-4AA2-A1D5-730B2EE0785A}"/>
              </a:ext>
            </a:extLst>
          </p:cNvPr>
          <p:cNvSpPr txBox="1"/>
          <p:nvPr/>
        </p:nvSpPr>
        <p:spPr>
          <a:xfrm>
            <a:off x="9379131" y="1158240"/>
            <a:ext cx="1950720" cy="37856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Bentley CDP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North Elevation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5655 La Jolla Hermosa Avenue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29E2E-3FB8-48AD-80DC-87459A83C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773" y="5184174"/>
            <a:ext cx="126807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C31625-B712-4B68-A0DB-6FF4AA9EF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79" y="574377"/>
            <a:ext cx="8080121" cy="53902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9B4B97-CC86-46F9-926C-EDB240D4DCE8}"/>
              </a:ext>
            </a:extLst>
          </p:cNvPr>
          <p:cNvSpPr txBox="1"/>
          <p:nvPr/>
        </p:nvSpPr>
        <p:spPr>
          <a:xfrm>
            <a:off x="8908869" y="1140823"/>
            <a:ext cx="1959428" cy="46166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Bentley CDP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South Elevation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5655 Ls Jolla Hermosa Avenue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5C48F-287F-4136-AA6F-B8AE730CC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38" y="5068389"/>
            <a:ext cx="126807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9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31DAE-03B8-4EA3-AE32-68F453EB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87" y="554628"/>
            <a:ext cx="7828015" cy="5672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56918-ABC2-491F-82A6-3B9C1215F35B}"/>
              </a:ext>
            </a:extLst>
          </p:cNvPr>
          <p:cNvSpPr txBox="1"/>
          <p:nvPr/>
        </p:nvSpPr>
        <p:spPr>
          <a:xfrm>
            <a:off x="8926286" y="1480457"/>
            <a:ext cx="1942011" cy="37856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Bentley CDP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East Elevation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5655 La Jolla Hermosa Avenue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D8AE8-2367-4D33-8CDF-12F52ADBA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001" y="5192882"/>
            <a:ext cx="1268078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87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543</TotalTime>
  <Words>310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Bentley CDP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Bentley</dc:creator>
  <cp:lastModifiedBy>Scott Bentley</cp:lastModifiedBy>
  <cp:revision>14</cp:revision>
  <dcterms:created xsi:type="dcterms:W3CDTF">2021-11-05T17:00:20Z</dcterms:created>
  <dcterms:modified xsi:type="dcterms:W3CDTF">2021-12-12T19:23:55Z</dcterms:modified>
</cp:coreProperties>
</file>